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22"/>
  </p:notesMasterIdLst>
  <p:sldIdLst>
    <p:sldId id="256" r:id="rId2"/>
    <p:sldId id="257" r:id="rId3"/>
    <p:sldId id="262" r:id="rId4"/>
    <p:sldId id="258" r:id="rId5"/>
    <p:sldId id="260" r:id="rId6"/>
    <p:sldId id="264" r:id="rId7"/>
    <p:sldId id="263" r:id="rId8"/>
    <p:sldId id="259" r:id="rId9"/>
    <p:sldId id="265" r:id="rId10"/>
    <p:sldId id="267" r:id="rId11"/>
    <p:sldId id="261" r:id="rId12"/>
    <p:sldId id="268" r:id="rId13"/>
    <p:sldId id="269" r:id="rId14"/>
    <p:sldId id="271" r:id="rId15"/>
    <p:sldId id="270" r:id="rId16"/>
    <p:sldId id="272" r:id="rId17"/>
    <p:sldId id="273" r:id="rId18"/>
    <p:sldId id="274" r:id="rId19"/>
    <p:sldId id="266" r:id="rId20"/>
    <p:sldId id="275" r:id="rId21"/>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3809"/>
    <a:srgbClr val="4D921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96" y="-81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uk-UA"/>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10B9C0CA-CF62-482A-8C9F-65146F44B053}" type="datetimeFigureOut">
              <a:rPr lang="uk-UA"/>
              <a:pPr>
                <a:defRPr/>
              </a:pPr>
              <a:t>02.05.2023</a:t>
            </a:fld>
            <a:endParaRPr lang="uk-UA"/>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uk-UA" noProof="0"/>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k-UA" noProof="0" smtClean="0"/>
              <a:t>Редагувати стиль зразка тексту</a:t>
            </a:r>
          </a:p>
          <a:p>
            <a:pPr lvl="1"/>
            <a:r>
              <a:rPr lang="uk-UA" noProof="0" smtClean="0"/>
              <a:t>Другий рівень</a:t>
            </a:r>
          </a:p>
          <a:p>
            <a:pPr lvl="2"/>
            <a:r>
              <a:rPr lang="uk-UA" noProof="0" smtClean="0"/>
              <a:t>Третій рівень</a:t>
            </a:r>
          </a:p>
          <a:p>
            <a:pPr lvl="3"/>
            <a:r>
              <a:rPr lang="uk-UA" noProof="0" smtClean="0"/>
              <a:t>Четвертий рівень</a:t>
            </a:r>
          </a:p>
          <a:p>
            <a:pPr lvl="4"/>
            <a:r>
              <a:rPr lang="uk-UA" noProof="0" smtClean="0"/>
              <a:t>П’ятий рівень</a:t>
            </a:r>
            <a:endParaRPr lang="uk-UA" noProof="0"/>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uk-UA"/>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4C7913AA-30EF-45EE-91B2-DD3D98EBF6D5}" type="slidenum">
              <a:rPr lang="uk-UA"/>
              <a:pPr>
                <a:defRPr/>
              </a:pPr>
              <a:t>‹#›</a:t>
            </a:fld>
            <a:endParaRPr lang="uk-UA"/>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Місце для зображення 1"/>
          <p:cNvSpPr>
            <a:spLocks noGrp="1" noRot="1" noChangeAspect="1"/>
          </p:cNvSpPr>
          <p:nvPr>
            <p:ph type="sldImg"/>
          </p:nvPr>
        </p:nvSpPr>
        <p:spPr bwMode="auto">
          <a:noFill/>
          <a:ln>
            <a:solidFill>
              <a:srgbClr val="000000"/>
            </a:solidFill>
            <a:miter lim="800000"/>
            <a:headEnd/>
            <a:tailEnd/>
          </a:ln>
        </p:spPr>
      </p:sp>
      <p:sp>
        <p:nvSpPr>
          <p:cNvPr id="20482" name="Місце для нотаток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uk-UA" smtClean="0"/>
          </a:p>
        </p:txBody>
      </p:sp>
      <p:sp>
        <p:nvSpPr>
          <p:cNvPr id="20483" name="Місце для номера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4F3DCE-B83D-43D1-9ADE-172DF1864951}" type="slidenum">
              <a:rPr lang="uk-UA">
                <a:cs typeface="Arial" charset="0"/>
              </a:rPr>
              <a:pPr fontAlgn="base">
                <a:spcBef>
                  <a:spcPct val="0"/>
                </a:spcBef>
                <a:spcAft>
                  <a:spcPct val="0"/>
                </a:spcAft>
                <a:defRPr/>
              </a:pPr>
              <a:t>1</a:t>
            </a:fld>
            <a:endParaRPr lang="uk-UA">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spTree>
      <p:nvGrpSpPr>
        <p:cNvPr id="1" name=""/>
        <p:cNvGrpSpPr/>
        <p:nvPr/>
      </p:nvGrpSpPr>
      <p:grpSpPr>
        <a:xfrm>
          <a:off x="0" y="0"/>
          <a:ext cx="0" cy="0"/>
          <a:chOff x="0" y="0"/>
          <a:chExt cx="0" cy="0"/>
        </a:xfrm>
      </p:grpSpPr>
      <p:grpSp>
        <p:nvGrpSpPr>
          <p:cNvPr id="4" name="Group 6"/>
          <p:cNvGrpSpPr>
            <a:grpSpLocks/>
          </p:cNvGrpSpPr>
          <p:nvPr/>
        </p:nvGrpSpPr>
        <p:grpSpPr bwMode="auto">
          <a:xfrm>
            <a:off x="0" y="-7938"/>
            <a:ext cx="12192000" cy="6865938"/>
            <a:chOff x="0" y="-8467"/>
            <a:chExt cx="12192000" cy="6866467"/>
          </a:xfrm>
        </p:grpSpPr>
        <p:cxnSp>
          <p:nvCxnSpPr>
            <p:cNvPr id="5" name="Straight Connector 31"/>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20"/>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 name="Rectangle 23"/>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25"/>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Isosceles Triangle 26"/>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27"/>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8"/>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9"/>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30"/>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8"/>
            <p:cNvSpPr/>
            <p:nvPr/>
          </p:nvSpPr>
          <p:spPr>
            <a:xfrm rot="10800000">
              <a:off x="0" y="-528"/>
              <a:ext cx="842963" cy="566622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uk-UA" smtClean="0"/>
              <a:t>Зразок заголовка</a:t>
            </a:r>
            <a:endParaRPr lang="en-US" dirty="0"/>
          </a:p>
        </p:txBody>
      </p:sp>
      <p:sp>
        <p:nvSpPr>
          <p:cNvPr id="3" name="Subtitle 2"/>
          <p:cNvSpPr>
            <a:spLocks noGrp="1"/>
          </p:cNvSpPr>
          <p:nvPr>
            <p:ph type="subTitle" idx="1"/>
          </p:nvPr>
        </p:nvSpPr>
        <p:spPr>
          <a:xfrm>
            <a:off x="1507067" y="4050833"/>
            <a:ext cx="7766936"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Клацніть, щоб редагувати стиль зразка підзаголовка</a:t>
            </a:r>
            <a:endParaRPr lang="en-US" dirty="0"/>
          </a:p>
        </p:txBody>
      </p:sp>
      <p:sp>
        <p:nvSpPr>
          <p:cNvPr id="15" name="Date Placeholder 3"/>
          <p:cNvSpPr>
            <a:spLocks noGrp="1"/>
          </p:cNvSpPr>
          <p:nvPr>
            <p:ph type="dt" sz="half" idx="10"/>
          </p:nvPr>
        </p:nvSpPr>
        <p:spPr/>
        <p:txBody>
          <a:bodyPr/>
          <a:lstStyle>
            <a:lvl1pPr>
              <a:defRPr/>
            </a:lvl1pPr>
          </a:lstStyle>
          <a:p>
            <a:pPr>
              <a:defRPr/>
            </a:pPr>
            <a:fld id="{95FAF1BB-9495-4D01-985B-6B950FC43705}" type="datetimeFigureOut">
              <a:rPr lang="uk-UA"/>
              <a:pPr>
                <a:defRPr/>
              </a:pPr>
              <a:t>02.05.2023</a:t>
            </a:fld>
            <a:endParaRPr lang="uk-UA"/>
          </a:p>
        </p:txBody>
      </p:sp>
      <p:sp>
        <p:nvSpPr>
          <p:cNvPr id="16" name="Footer Placeholder 4"/>
          <p:cNvSpPr>
            <a:spLocks noGrp="1"/>
          </p:cNvSpPr>
          <p:nvPr>
            <p:ph type="ftr" sz="quarter" idx="11"/>
          </p:nvPr>
        </p:nvSpPr>
        <p:spPr/>
        <p:txBody>
          <a:bodyPr/>
          <a:lstStyle>
            <a:lvl1pPr>
              <a:defRPr/>
            </a:lvl1pPr>
          </a:lstStyle>
          <a:p>
            <a:pPr>
              <a:defRPr/>
            </a:pPr>
            <a:endParaRPr lang="uk-UA"/>
          </a:p>
        </p:txBody>
      </p:sp>
      <p:sp>
        <p:nvSpPr>
          <p:cNvPr id="17" name="Slide Number Placeholder 5"/>
          <p:cNvSpPr>
            <a:spLocks noGrp="1"/>
          </p:cNvSpPr>
          <p:nvPr>
            <p:ph type="sldNum" sz="quarter" idx="12"/>
          </p:nvPr>
        </p:nvSpPr>
        <p:spPr/>
        <p:txBody>
          <a:bodyPr/>
          <a:lstStyle>
            <a:lvl1pPr>
              <a:defRPr/>
            </a:lvl1pPr>
          </a:lstStyle>
          <a:p>
            <a:pPr>
              <a:defRPr/>
            </a:pPr>
            <a:fld id="{738601C0-74A8-49E3-99BA-4466A5EF8B5D}" type="slidenum">
              <a:rPr lang="uk-UA"/>
              <a:pPr>
                <a:defRPr/>
              </a:pPr>
              <a:t>‹#›</a:t>
            </a:fld>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Назва та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uk-UA" smtClean="0"/>
              <a:t>Зразок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Редагувати стиль зразка тексту</a:t>
            </a:r>
          </a:p>
        </p:txBody>
      </p:sp>
      <p:sp>
        <p:nvSpPr>
          <p:cNvPr id="4" name="Date Placeholder 3"/>
          <p:cNvSpPr>
            <a:spLocks noGrp="1"/>
          </p:cNvSpPr>
          <p:nvPr>
            <p:ph type="dt" sz="half" idx="10"/>
          </p:nvPr>
        </p:nvSpPr>
        <p:spPr/>
        <p:txBody>
          <a:bodyPr/>
          <a:lstStyle>
            <a:lvl1pPr>
              <a:defRPr/>
            </a:lvl1pPr>
          </a:lstStyle>
          <a:p>
            <a:pPr>
              <a:defRPr/>
            </a:pPr>
            <a:fld id="{4235E08C-FE9E-4829-B834-5AEB3E431382}" type="datetimeFigureOut">
              <a:rPr lang="uk-UA"/>
              <a:pPr>
                <a:defRPr/>
              </a:pPr>
              <a:t>02.05.2023</a:t>
            </a:fld>
            <a:endParaRPr lang="uk-UA"/>
          </a:p>
        </p:txBody>
      </p:sp>
      <p:sp>
        <p:nvSpPr>
          <p:cNvPr id="5" name="Footer Placeholder 4"/>
          <p:cNvSpPr>
            <a:spLocks noGrp="1"/>
          </p:cNvSpPr>
          <p:nvPr>
            <p:ph type="ftr" sz="quarter" idx="11"/>
          </p:nvPr>
        </p:nvSpPr>
        <p:spPr/>
        <p:txBody>
          <a:bodyPr/>
          <a:lstStyle>
            <a:lvl1pPr>
              <a:defRPr/>
            </a:lvl1pPr>
          </a:lstStyle>
          <a:p>
            <a:pPr>
              <a:defRPr/>
            </a:pPr>
            <a:endParaRPr lang="uk-UA"/>
          </a:p>
        </p:txBody>
      </p:sp>
      <p:sp>
        <p:nvSpPr>
          <p:cNvPr id="6" name="Slide Number Placeholder 5"/>
          <p:cNvSpPr>
            <a:spLocks noGrp="1"/>
          </p:cNvSpPr>
          <p:nvPr>
            <p:ph type="sldNum" sz="quarter" idx="12"/>
          </p:nvPr>
        </p:nvSpPr>
        <p:spPr/>
        <p:txBody>
          <a:bodyPr/>
          <a:lstStyle>
            <a:lvl1pPr>
              <a:defRPr/>
            </a:lvl1pPr>
          </a:lstStyle>
          <a:p>
            <a:pPr>
              <a:defRPr/>
            </a:pPr>
            <a:fld id="{DE79B540-7491-41AE-97BE-E9B3F02DFF20}" type="slidenum">
              <a:rPr lang="uk-UA"/>
              <a:pPr>
                <a:defRPr/>
              </a:pPr>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з підписом">
    <p:spTree>
      <p:nvGrpSpPr>
        <p:cNvPr id="1" name=""/>
        <p:cNvGrpSpPr/>
        <p:nvPr/>
      </p:nvGrpSpPr>
      <p:grpSpPr>
        <a:xfrm>
          <a:off x="0" y="0"/>
          <a:ext cx="0" cy="0"/>
          <a:chOff x="0" y="0"/>
          <a:chExt cx="0" cy="0"/>
        </a:xfrm>
      </p:grpSpPr>
      <p:sp>
        <p:nvSpPr>
          <p:cNvPr id="5" name="TextBox 19"/>
          <p:cNvSpPr txBox="1"/>
          <p:nvPr/>
        </p:nvSpPr>
        <p:spPr>
          <a:xfrm>
            <a:off x="541338" y="790575"/>
            <a:ext cx="609600" cy="584200"/>
          </a:xfrm>
          <a:prstGeom prst="rect">
            <a:avLst/>
          </a:prstGeom>
        </p:spPr>
        <p:txBody>
          <a:bodyPr anchor="ctr"/>
          <a:lstStyle/>
          <a:p>
            <a:pPr fontAlgn="auto">
              <a:spcBef>
                <a:spcPts val="0"/>
              </a:spcBef>
              <a:spcAft>
                <a:spcPts val="0"/>
              </a:spcAft>
              <a:defRPr/>
            </a:pPr>
            <a:r>
              <a:rPr lang="en-US" sz="8000" dirty="0">
                <a:ln w="3175" cmpd="sng">
                  <a:noFill/>
                </a:ln>
                <a:solidFill>
                  <a:schemeClr val="accent1">
                    <a:lumMod val="60000"/>
                    <a:lumOff val="40000"/>
                  </a:schemeClr>
                </a:solidFill>
                <a:latin typeface="Arial"/>
                <a:cs typeface="+mn-cs"/>
              </a:rPr>
              <a:t>“</a:t>
            </a:r>
          </a:p>
        </p:txBody>
      </p:sp>
      <p:sp>
        <p:nvSpPr>
          <p:cNvPr id="6" name="TextBox 21"/>
          <p:cNvSpPr txBox="1"/>
          <p:nvPr/>
        </p:nvSpPr>
        <p:spPr>
          <a:xfrm>
            <a:off x="8893175" y="2886075"/>
            <a:ext cx="609600" cy="585788"/>
          </a:xfrm>
          <a:prstGeom prst="rect">
            <a:avLst/>
          </a:prstGeom>
        </p:spPr>
        <p:txBody>
          <a:bodyPr anchor="ctr"/>
          <a:lstStyle/>
          <a:p>
            <a:pPr fontAlgn="auto">
              <a:spcBef>
                <a:spcPts val="0"/>
              </a:spcBef>
              <a:spcAft>
                <a:spcPts val="0"/>
              </a:spcAft>
              <a:defRPr/>
            </a:pPr>
            <a:r>
              <a:rPr lang="en-US" sz="8000" dirty="0">
                <a:ln w="3175" cmpd="sng">
                  <a:noFill/>
                </a:ln>
                <a:solidFill>
                  <a:schemeClr val="accent1">
                    <a:lumMod val="60000"/>
                    <a:lumOff val="40000"/>
                  </a:schemeClr>
                </a:solidFill>
                <a:latin typeface="Arial"/>
                <a:cs typeface="+mn-cs"/>
              </a:rPr>
              <a:t>”</a:t>
            </a:r>
            <a:endParaRPr lang="en-US" dirty="0">
              <a:solidFill>
                <a:schemeClr val="accent1">
                  <a:lumMod val="60000"/>
                  <a:lumOff val="40000"/>
                </a:schemeClr>
              </a:solidFill>
              <a:latin typeface="Arial"/>
              <a:cs typeface="+mn-cs"/>
            </a:endParaRP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uk-UA" smtClean="0"/>
              <a:t>Зразок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uk-UA" smtClean="0"/>
              <a:t>Редагувати стиль зразка тексту</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Редагувати стиль зразка тексту</a:t>
            </a:r>
          </a:p>
        </p:txBody>
      </p:sp>
      <p:sp>
        <p:nvSpPr>
          <p:cNvPr id="7" name="Date Placeholder 3"/>
          <p:cNvSpPr>
            <a:spLocks noGrp="1"/>
          </p:cNvSpPr>
          <p:nvPr>
            <p:ph type="dt" sz="half" idx="14"/>
          </p:nvPr>
        </p:nvSpPr>
        <p:spPr/>
        <p:txBody>
          <a:bodyPr/>
          <a:lstStyle>
            <a:lvl1pPr>
              <a:defRPr/>
            </a:lvl1pPr>
          </a:lstStyle>
          <a:p>
            <a:pPr>
              <a:defRPr/>
            </a:pPr>
            <a:fld id="{AF326E64-F081-46B1-8CA1-0FCBC98C531F}" type="datetimeFigureOut">
              <a:rPr lang="uk-UA"/>
              <a:pPr>
                <a:defRPr/>
              </a:pPr>
              <a:t>02.05.2023</a:t>
            </a:fld>
            <a:endParaRPr lang="uk-UA"/>
          </a:p>
        </p:txBody>
      </p:sp>
      <p:sp>
        <p:nvSpPr>
          <p:cNvPr id="8" name="Footer Placeholder 4"/>
          <p:cNvSpPr>
            <a:spLocks noGrp="1"/>
          </p:cNvSpPr>
          <p:nvPr>
            <p:ph type="ftr" sz="quarter" idx="15"/>
          </p:nvPr>
        </p:nvSpPr>
        <p:spPr/>
        <p:txBody>
          <a:bodyPr/>
          <a:lstStyle>
            <a:lvl1pPr>
              <a:defRPr/>
            </a:lvl1pPr>
          </a:lstStyle>
          <a:p>
            <a:pPr>
              <a:defRPr/>
            </a:pPr>
            <a:endParaRPr lang="uk-UA"/>
          </a:p>
        </p:txBody>
      </p:sp>
      <p:sp>
        <p:nvSpPr>
          <p:cNvPr id="9" name="Slide Number Placeholder 5"/>
          <p:cNvSpPr>
            <a:spLocks noGrp="1"/>
          </p:cNvSpPr>
          <p:nvPr>
            <p:ph type="sldNum" sz="quarter" idx="16"/>
          </p:nvPr>
        </p:nvSpPr>
        <p:spPr/>
        <p:txBody>
          <a:bodyPr/>
          <a:lstStyle>
            <a:lvl1pPr>
              <a:defRPr/>
            </a:lvl1pPr>
          </a:lstStyle>
          <a:p>
            <a:pPr>
              <a:defRPr/>
            </a:pPr>
            <a:fld id="{96F0AA7F-D761-472D-B9C8-6E9A6CA4443C}" type="slidenum">
              <a:rPr lang="uk-UA"/>
              <a:pPr>
                <a:defRPr/>
              </a:pPr>
              <a:t>‹#›</a:t>
            </a:fld>
            <a:endParaRPr lang="uk-U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ка назв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uk-UA" smtClean="0"/>
              <a:t>Зразок заголовка</a:t>
            </a:r>
            <a:endParaRPr lang="en-US" dirty="0"/>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Редагувати стиль зразка тексту</a:t>
            </a:r>
          </a:p>
        </p:txBody>
      </p:sp>
      <p:sp>
        <p:nvSpPr>
          <p:cNvPr id="4" name="Date Placeholder 3"/>
          <p:cNvSpPr>
            <a:spLocks noGrp="1"/>
          </p:cNvSpPr>
          <p:nvPr>
            <p:ph type="dt" sz="half" idx="10"/>
          </p:nvPr>
        </p:nvSpPr>
        <p:spPr/>
        <p:txBody>
          <a:bodyPr/>
          <a:lstStyle>
            <a:lvl1pPr>
              <a:defRPr/>
            </a:lvl1pPr>
          </a:lstStyle>
          <a:p>
            <a:pPr>
              <a:defRPr/>
            </a:pPr>
            <a:fld id="{A902EE51-49DE-4B08-95D8-3A342042E6E7}" type="datetimeFigureOut">
              <a:rPr lang="uk-UA"/>
              <a:pPr>
                <a:defRPr/>
              </a:pPr>
              <a:t>02.05.2023</a:t>
            </a:fld>
            <a:endParaRPr lang="uk-UA"/>
          </a:p>
        </p:txBody>
      </p:sp>
      <p:sp>
        <p:nvSpPr>
          <p:cNvPr id="5" name="Footer Placeholder 4"/>
          <p:cNvSpPr>
            <a:spLocks noGrp="1"/>
          </p:cNvSpPr>
          <p:nvPr>
            <p:ph type="ftr" sz="quarter" idx="11"/>
          </p:nvPr>
        </p:nvSpPr>
        <p:spPr/>
        <p:txBody>
          <a:bodyPr/>
          <a:lstStyle>
            <a:lvl1pPr>
              <a:defRPr/>
            </a:lvl1pPr>
          </a:lstStyle>
          <a:p>
            <a:pPr>
              <a:defRPr/>
            </a:pPr>
            <a:endParaRPr lang="uk-UA"/>
          </a:p>
        </p:txBody>
      </p:sp>
      <p:sp>
        <p:nvSpPr>
          <p:cNvPr id="6" name="Slide Number Placeholder 5"/>
          <p:cNvSpPr>
            <a:spLocks noGrp="1"/>
          </p:cNvSpPr>
          <p:nvPr>
            <p:ph type="sldNum" sz="quarter" idx="12"/>
          </p:nvPr>
        </p:nvSpPr>
        <p:spPr/>
        <p:txBody>
          <a:bodyPr/>
          <a:lstStyle>
            <a:lvl1pPr>
              <a:defRPr/>
            </a:lvl1pPr>
          </a:lstStyle>
          <a:p>
            <a:pPr>
              <a:defRPr/>
            </a:pPr>
            <a:fld id="{C2853B87-05FC-4788-9637-6FECA32E8FEA}" type="slidenum">
              <a:rPr lang="uk-UA"/>
              <a:pPr>
                <a:defRPr/>
              </a:pPr>
              <a:t>‹#›</a:t>
            </a:fld>
            <a:endParaRPr lang="uk-UA"/>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ка назви цитати">
    <p:spTree>
      <p:nvGrpSpPr>
        <p:cNvPr id="1" name=""/>
        <p:cNvGrpSpPr/>
        <p:nvPr/>
      </p:nvGrpSpPr>
      <p:grpSpPr>
        <a:xfrm>
          <a:off x="0" y="0"/>
          <a:ext cx="0" cy="0"/>
          <a:chOff x="0" y="0"/>
          <a:chExt cx="0" cy="0"/>
        </a:xfrm>
      </p:grpSpPr>
      <p:sp>
        <p:nvSpPr>
          <p:cNvPr id="5" name="TextBox 23"/>
          <p:cNvSpPr txBox="1"/>
          <p:nvPr/>
        </p:nvSpPr>
        <p:spPr>
          <a:xfrm>
            <a:off x="541338" y="790575"/>
            <a:ext cx="609600" cy="584200"/>
          </a:xfrm>
          <a:prstGeom prst="rect">
            <a:avLst/>
          </a:prstGeom>
        </p:spPr>
        <p:txBody>
          <a:bodyPr anchor="ctr"/>
          <a:lstStyle/>
          <a:p>
            <a:pPr fontAlgn="auto">
              <a:spcBef>
                <a:spcPts val="0"/>
              </a:spcBef>
              <a:spcAft>
                <a:spcPts val="0"/>
              </a:spcAft>
              <a:defRPr/>
            </a:pPr>
            <a:r>
              <a:rPr lang="en-US" sz="8000" dirty="0">
                <a:ln w="3175" cmpd="sng">
                  <a:noFill/>
                </a:ln>
                <a:solidFill>
                  <a:schemeClr val="accent1">
                    <a:lumMod val="60000"/>
                    <a:lumOff val="40000"/>
                  </a:schemeClr>
                </a:solidFill>
                <a:latin typeface="Arial"/>
                <a:cs typeface="+mn-cs"/>
              </a:rPr>
              <a:t>“</a:t>
            </a:r>
          </a:p>
        </p:txBody>
      </p:sp>
      <p:sp>
        <p:nvSpPr>
          <p:cNvPr id="6" name="TextBox 24"/>
          <p:cNvSpPr txBox="1"/>
          <p:nvPr/>
        </p:nvSpPr>
        <p:spPr>
          <a:xfrm>
            <a:off x="8893175" y="2886075"/>
            <a:ext cx="609600" cy="585788"/>
          </a:xfrm>
          <a:prstGeom prst="rect">
            <a:avLst/>
          </a:prstGeom>
        </p:spPr>
        <p:txBody>
          <a:bodyPr anchor="ctr"/>
          <a:lstStyle/>
          <a:p>
            <a:pPr fontAlgn="auto">
              <a:spcBef>
                <a:spcPts val="0"/>
              </a:spcBef>
              <a:spcAft>
                <a:spcPts val="0"/>
              </a:spcAft>
              <a:defRPr/>
            </a:pPr>
            <a:r>
              <a:rPr lang="en-US" sz="8000" dirty="0">
                <a:ln w="3175" cmpd="sng">
                  <a:noFill/>
                </a:ln>
                <a:solidFill>
                  <a:schemeClr val="accent1">
                    <a:lumMod val="60000"/>
                    <a:lumOff val="40000"/>
                  </a:schemeClr>
                </a:solidFill>
                <a:latin typeface="Arial"/>
                <a:cs typeface="+mn-cs"/>
              </a:rPr>
              <a:t>”</a:t>
            </a: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uk-UA" smtClean="0"/>
              <a:t>Зразок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uk-UA" smtClean="0"/>
              <a:t>Редагувати стиль зразка тексту</a:t>
            </a:r>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Редагувати стиль зразка тексту</a:t>
            </a:r>
          </a:p>
        </p:txBody>
      </p:sp>
      <p:sp>
        <p:nvSpPr>
          <p:cNvPr id="7" name="Date Placeholder 3"/>
          <p:cNvSpPr>
            <a:spLocks noGrp="1"/>
          </p:cNvSpPr>
          <p:nvPr>
            <p:ph type="dt" sz="half" idx="14"/>
          </p:nvPr>
        </p:nvSpPr>
        <p:spPr/>
        <p:txBody>
          <a:bodyPr/>
          <a:lstStyle>
            <a:lvl1pPr>
              <a:defRPr/>
            </a:lvl1pPr>
          </a:lstStyle>
          <a:p>
            <a:pPr>
              <a:defRPr/>
            </a:pPr>
            <a:fld id="{6D68565A-E087-4ACD-8470-74039A4C5DA6}" type="datetimeFigureOut">
              <a:rPr lang="uk-UA"/>
              <a:pPr>
                <a:defRPr/>
              </a:pPr>
              <a:t>02.05.2023</a:t>
            </a:fld>
            <a:endParaRPr lang="uk-UA"/>
          </a:p>
        </p:txBody>
      </p:sp>
      <p:sp>
        <p:nvSpPr>
          <p:cNvPr id="8" name="Footer Placeholder 4"/>
          <p:cNvSpPr>
            <a:spLocks noGrp="1"/>
          </p:cNvSpPr>
          <p:nvPr>
            <p:ph type="ftr" sz="quarter" idx="15"/>
          </p:nvPr>
        </p:nvSpPr>
        <p:spPr/>
        <p:txBody>
          <a:bodyPr/>
          <a:lstStyle>
            <a:lvl1pPr>
              <a:defRPr/>
            </a:lvl1pPr>
          </a:lstStyle>
          <a:p>
            <a:pPr>
              <a:defRPr/>
            </a:pPr>
            <a:endParaRPr lang="uk-UA"/>
          </a:p>
        </p:txBody>
      </p:sp>
      <p:sp>
        <p:nvSpPr>
          <p:cNvPr id="9" name="Slide Number Placeholder 5"/>
          <p:cNvSpPr>
            <a:spLocks noGrp="1"/>
          </p:cNvSpPr>
          <p:nvPr>
            <p:ph type="sldNum" sz="quarter" idx="16"/>
          </p:nvPr>
        </p:nvSpPr>
        <p:spPr/>
        <p:txBody>
          <a:bodyPr/>
          <a:lstStyle>
            <a:lvl1pPr>
              <a:defRPr/>
            </a:lvl1pPr>
          </a:lstStyle>
          <a:p>
            <a:pPr>
              <a:defRPr/>
            </a:pPr>
            <a:fld id="{654FC2EB-1363-4B54-A13A-4EA76FA5C482}" type="slidenum">
              <a:rPr lang="uk-UA"/>
              <a:pPr>
                <a:defRPr/>
              </a:pPr>
              <a:t>‹#›</a:t>
            </a:fld>
            <a:endParaRPr lang="uk-UA"/>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Істина/хибніст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uk-UA" smtClean="0"/>
              <a:t>Зразок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uk-UA" smtClean="0"/>
              <a:t>Редагувати стиль зразка тексту</a:t>
            </a:r>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Редагувати стиль зразка тексту</a:t>
            </a:r>
          </a:p>
        </p:txBody>
      </p:sp>
      <p:sp>
        <p:nvSpPr>
          <p:cNvPr id="5" name="Date Placeholder 3"/>
          <p:cNvSpPr>
            <a:spLocks noGrp="1"/>
          </p:cNvSpPr>
          <p:nvPr>
            <p:ph type="dt" sz="half" idx="14"/>
          </p:nvPr>
        </p:nvSpPr>
        <p:spPr/>
        <p:txBody>
          <a:bodyPr/>
          <a:lstStyle>
            <a:lvl1pPr>
              <a:defRPr/>
            </a:lvl1pPr>
          </a:lstStyle>
          <a:p>
            <a:pPr>
              <a:defRPr/>
            </a:pPr>
            <a:fld id="{06F17E2D-5346-4631-ACC1-1BDE10819893}" type="datetimeFigureOut">
              <a:rPr lang="uk-UA"/>
              <a:pPr>
                <a:defRPr/>
              </a:pPr>
              <a:t>02.05.2023</a:t>
            </a:fld>
            <a:endParaRPr lang="uk-UA"/>
          </a:p>
        </p:txBody>
      </p:sp>
      <p:sp>
        <p:nvSpPr>
          <p:cNvPr id="6" name="Footer Placeholder 4"/>
          <p:cNvSpPr>
            <a:spLocks noGrp="1"/>
          </p:cNvSpPr>
          <p:nvPr>
            <p:ph type="ftr" sz="quarter" idx="15"/>
          </p:nvPr>
        </p:nvSpPr>
        <p:spPr/>
        <p:txBody>
          <a:bodyPr/>
          <a:lstStyle>
            <a:lvl1pPr>
              <a:defRPr/>
            </a:lvl1pPr>
          </a:lstStyle>
          <a:p>
            <a:pPr>
              <a:defRPr/>
            </a:pPr>
            <a:endParaRPr lang="uk-UA"/>
          </a:p>
        </p:txBody>
      </p:sp>
      <p:sp>
        <p:nvSpPr>
          <p:cNvPr id="7" name="Slide Number Placeholder 5"/>
          <p:cNvSpPr>
            <a:spLocks noGrp="1"/>
          </p:cNvSpPr>
          <p:nvPr>
            <p:ph type="sldNum" sz="quarter" idx="16"/>
          </p:nvPr>
        </p:nvSpPr>
        <p:spPr/>
        <p:txBody>
          <a:bodyPr/>
          <a:lstStyle>
            <a:lvl1pPr>
              <a:defRPr/>
            </a:lvl1pPr>
          </a:lstStyle>
          <a:p>
            <a:pPr>
              <a:defRPr/>
            </a:pPr>
            <a:fld id="{2D566003-F744-47AA-9BB0-AFBEA9B7B17A}" type="slidenum">
              <a:rPr lang="uk-UA"/>
              <a:pPr>
                <a:defRPr/>
              </a:pPr>
              <a:t>‹#›</a:t>
            </a:fld>
            <a:endParaRPr lang="uk-UA"/>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Vertical Text Placeholder 2"/>
          <p:cNvSpPr>
            <a:spLocks noGrp="1"/>
          </p:cNvSpPr>
          <p:nvPr>
            <p:ph type="body" orient="vert" idx="1"/>
          </p:nvPr>
        </p:nvSpPr>
        <p:spPr/>
        <p:txBody>
          <a:bodyPr vert="eaVert"/>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lvl1pPr>
              <a:defRPr/>
            </a:lvl1pPr>
          </a:lstStyle>
          <a:p>
            <a:pPr>
              <a:defRPr/>
            </a:pPr>
            <a:fld id="{CCA4E025-DA7E-4D43-97D2-A2412D4EB7F5}" type="datetimeFigureOut">
              <a:rPr lang="uk-UA"/>
              <a:pPr>
                <a:defRPr/>
              </a:pPr>
              <a:t>02.05.2023</a:t>
            </a:fld>
            <a:endParaRPr lang="uk-UA"/>
          </a:p>
        </p:txBody>
      </p:sp>
      <p:sp>
        <p:nvSpPr>
          <p:cNvPr id="5" name="Footer Placeholder 4"/>
          <p:cNvSpPr>
            <a:spLocks noGrp="1"/>
          </p:cNvSpPr>
          <p:nvPr>
            <p:ph type="ftr" sz="quarter" idx="11"/>
          </p:nvPr>
        </p:nvSpPr>
        <p:spPr/>
        <p:txBody>
          <a:bodyPr/>
          <a:lstStyle>
            <a:lvl1pPr>
              <a:defRPr/>
            </a:lvl1pPr>
          </a:lstStyle>
          <a:p>
            <a:pPr>
              <a:defRPr/>
            </a:pPr>
            <a:endParaRPr lang="uk-UA"/>
          </a:p>
        </p:txBody>
      </p:sp>
      <p:sp>
        <p:nvSpPr>
          <p:cNvPr id="6" name="Slide Number Placeholder 5"/>
          <p:cNvSpPr>
            <a:spLocks noGrp="1"/>
          </p:cNvSpPr>
          <p:nvPr>
            <p:ph type="sldNum" sz="quarter" idx="12"/>
          </p:nvPr>
        </p:nvSpPr>
        <p:spPr/>
        <p:txBody>
          <a:bodyPr/>
          <a:lstStyle>
            <a:lvl1pPr>
              <a:defRPr/>
            </a:lvl1pPr>
          </a:lstStyle>
          <a:p>
            <a:pPr>
              <a:defRPr/>
            </a:pPr>
            <a:fld id="{E9114416-1794-44EC-B0BB-48A6A2D6BD45}" type="slidenum">
              <a:rPr lang="uk-UA"/>
              <a:pPr>
                <a:defRPr/>
              </a:pPr>
              <a:t>‹#›</a:t>
            </a:fld>
            <a:endParaRPr lang="uk-UA"/>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uk-UA" smtClean="0"/>
              <a:t>Зразок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lvl1pPr>
              <a:defRPr/>
            </a:lvl1pPr>
          </a:lstStyle>
          <a:p>
            <a:pPr>
              <a:defRPr/>
            </a:pPr>
            <a:fld id="{3EEFF8A9-715E-47ED-92C0-3B139F2FDBC9}" type="datetimeFigureOut">
              <a:rPr lang="uk-UA"/>
              <a:pPr>
                <a:defRPr/>
              </a:pPr>
              <a:t>02.05.2023</a:t>
            </a:fld>
            <a:endParaRPr lang="uk-UA"/>
          </a:p>
        </p:txBody>
      </p:sp>
      <p:sp>
        <p:nvSpPr>
          <p:cNvPr id="5" name="Footer Placeholder 4"/>
          <p:cNvSpPr>
            <a:spLocks noGrp="1"/>
          </p:cNvSpPr>
          <p:nvPr>
            <p:ph type="ftr" sz="quarter" idx="11"/>
          </p:nvPr>
        </p:nvSpPr>
        <p:spPr/>
        <p:txBody>
          <a:bodyPr/>
          <a:lstStyle>
            <a:lvl1pPr>
              <a:defRPr/>
            </a:lvl1pPr>
          </a:lstStyle>
          <a:p>
            <a:pPr>
              <a:defRPr/>
            </a:pPr>
            <a:endParaRPr lang="uk-UA"/>
          </a:p>
        </p:txBody>
      </p:sp>
      <p:sp>
        <p:nvSpPr>
          <p:cNvPr id="6" name="Slide Number Placeholder 5"/>
          <p:cNvSpPr>
            <a:spLocks noGrp="1"/>
          </p:cNvSpPr>
          <p:nvPr>
            <p:ph type="sldNum" sz="quarter" idx="12"/>
          </p:nvPr>
        </p:nvSpPr>
        <p:spPr/>
        <p:txBody>
          <a:bodyPr/>
          <a:lstStyle>
            <a:lvl1pPr>
              <a:defRPr/>
            </a:lvl1pPr>
          </a:lstStyle>
          <a:p>
            <a:pPr>
              <a:defRPr/>
            </a:pPr>
            <a:fld id="{A88A89E4-C035-4FEB-AB5B-698F1A0C3398}" type="slidenum">
              <a:rPr lang="uk-UA"/>
              <a:pPr>
                <a:defRPr/>
              </a:pPr>
              <a:t>‹#›</a:t>
            </a:fld>
            <a:endParaRPr lang="uk-UA"/>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5"/>
            <a:ext cx="10363200" cy="1470025"/>
          </a:xfrm>
        </p:spPr>
        <p:txBody>
          <a:bodyPr/>
          <a:lstStyle/>
          <a:p>
            <a:r>
              <a:rPr lang="ru-RU"/>
              <a:t>Образец заголовка</a:t>
            </a:r>
            <a:endParaRPr lang="uk-UA"/>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endParaRPr lang="uk-UA"/>
          </a:p>
        </p:txBody>
      </p:sp>
      <p:sp>
        <p:nvSpPr>
          <p:cNvPr id="4" name="Дата 3"/>
          <p:cNvSpPr>
            <a:spLocks noGrp="1"/>
          </p:cNvSpPr>
          <p:nvPr>
            <p:ph type="dt" sz="half" idx="10"/>
          </p:nvPr>
        </p:nvSpPr>
        <p:spPr>
          <a:xfrm>
            <a:off x="7205663" y="6042025"/>
            <a:ext cx="911225" cy="365125"/>
          </a:xfrm>
        </p:spPr>
        <p:txBody>
          <a:bodyPr/>
          <a:lstStyle>
            <a:lvl1pPr>
              <a:defRPr/>
            </a:lvl1pPr>
          </a:lstStyle>
          <a:p>
            <a:pPr>
              <a:defRPr/>
            </a:pPr>
            <a:fld id="{A909EE29-1131-452E-BF4C-5A87004169C6}" type="datetimeFigureOut">
              <a:rPr lang="uk-UA"/>
              <a:pPr>
                <a:defRPr/>
              </a:pPr>
              <a:t>02.05.2023</a:t>
            </a:fld>
            <a:endParaRPr lang="uk-UA"/>
          </a:p>
        </p:txBody>
      </p:sp>
      <p:sp>
        <p:nvSpPr>
          <p:cNvPr id="5" name="Нижний колонтитул 4"/>
          <p:cNvSpPr>
            <a:spLocks noGrp="1"/>
          </p:cNvSpPr>
          <p:nvPr>
            <p:ph type="ftr" sz="quarter" idx="11"/>
          </p:nvPr>
        </p:nvSpPr>
        <p:spPr>
          <a:xfrm>
            <a:off x="677863" y="6042025"/>
            <a:ext cx="6297612" cy="365125"/>
          </a:xfrm>
        </p:spPr>
        <p:txBody>
          <a:bodyPr/>
          <a:lstStyle>
            <a:lvl1pPr>
              <a:defRPr/>
            </a:lvl1pPr>
          </a:lstStyle>
          <a:p>
            <a:pPr>
              <a:defRPr/>
            </a:pPr>
            <a:endParaRPr lang="uk-UA"/>
          </a:p>
        </p:txBody>
      </p:sp>
      <p:sp>
        <p:nvSpPr>
          <p:cNvPr id="6" name="Номер слайда 5"/>
          <p:cNvSpPr>
            <a:spLocks noGrp="1"/>
          </p:cNvSpPr>
          <p:nvPr>
            <p:ph type="sldNum" sz="quarter" idx="12"/>
          </p:nvPr>
        </p:nvSpPr>
        <p:spPr>
          <a:xfrm>
            <a:off x="8589963" y="6042025"/>
            <a:ext cx="684212" cy="365125"/>
          </a:xfrm>
        </p:spPr>
        <p:txBody>
          <a:bodyPr/>
          <a:lstStyle>
            <a:lvl1pPr>
              <a:defRPr/>
            </a:lvl1pPr>
          </a:lstStyle>
          <a:p>
            <a:pPr>
              <a:defRPr/>
            </a:pPr>
            <a:fld id="{6A1270F7-17B5-4C0C-A4E5-B79D88E2D1EA}" type="slidenum">
              <a:rPr lang="uk-UA"/>
              <a:pPr>
                <a:defRPr/>
              </a:pPr>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uk-UA" smtClean="0"/>
              <a:t>Зразок заголовка</a:t>
            </a:r>
            <a:endParaRPr lang="en-US" dirty="0"/>
          </a:p>
        </p:txBody>
      </p:sp>
      <p:sp>
        <p:nvSpPr>
          <p:cNvPr id="3" name="Content Placeholder 2"/>
          <p:cNvSpPr>
            <a:spLocks noGrp="1"/>
          </p:cNvSpPr>
          <p:nvPr>
            <p:ph idx="1"/>
          </p:nvPr>
        </p:nvSpPr>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lvl1pPr>
              <a:defRPr/>
            </a:lvl1pPr>
          </a:lstStyle>
          <a:p>
            <a:pPr>
              <a:defRPr/>
            </a:pPr>
            <a:fld id="{B7C9EF7F-96A6-4512-9299-4E3FD232BBBE}" type="datetimeFigureOut">
              <a:rPr lang="uk-UA"/>
              <a:pPr>
                <a:defRPr/>
              </a:pPr>
              <a:t>02.05.2023</a:t>
            </a:fld>
            <a:endParaRPr lang="uk-UA"/>
          </a:p>
        </p:txBody>
      </p:sp>
      <p:sp>
        <p:nvSpPr>
          <p:cNvPr id="5" name="Footer Placeholder 4"/>
          <p:cNvSpPr>
            <a:spLocks noGrp="1"/>
          </p:cNvSpPr>
          <p:nvPr>
            <p:ph type="ftr" sz="quarter" idx="11"/>
          </p:nvPr>
        </p:nvSpPr>
        <p:spPr/>
        <p:txBody>
          <a:bodyPr/>
          <a:lstStyle>
            <a:lvl1pPr>
              <a:defRPr/>
            </a:lvl1pPr>
          </a:lstStyle>
          <a:p>
            <a:pPr>
              <a:defRPr/>
            </a:pPr>
            <a:endParaRPr lang="uk-UA"/>
          </a:p>
        </p:txBody>
      </p:sp>
      <p:sp>
        <p:nvSpPr>
          <p:cNvPr id="6" name="Slide Number Placeholder 5"/>
          <p:cNvSpPr>
            <a:spLocks noGrp="1"/>
          </p:cNvSpPr>
          <p:nvPr>
            <p:ph type="sldNum" sz="quarter" idx="12"/>
          </p:nvPr>
        </p:nvSpPr>
        <p:spPr/>
        <p:txBody>
          <a:bodyPr/>
          <a:lstStyle>
            <a:lvl1pPr>
              <a:defRPr/>
            </a:lvl1pPr>
          </a:lstStyle>
          <a:p>
            <a:pPr>
              <a:defRPr/>
            </a:pPr>
            <a:fld id="{BC5618FC-4EEF-400E-AC6E-1DD733EBC87E}" type="slidenum">
              <a:rPr lang="uk-UA"/>
              <a:pPr>
                <a:defRPr/>
              </a:pPr>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uk-UA" smtClean="0"/>
              <a:t>Зразок заголовка</a:t>
            </a:r>
            <a:endParaRPr lang="en-US" dirty="0"/>
          </a:p>
        </p:txBody>
      </p:sp>
      <p:sp>
        <p:nvSpPr>
          <p:cNvPr id="3" name="Text Placeholder 2"/>
          <p:cNvSpPr>
            <a:spLocks noGrp="1"/>
          </p:cNvSpPr>
          <p:nvPr>
            <p:ph type="body" idx="1"/>
          </p:nvPr>
        </p:nvSpPr>
        <p:spPr>
          <a:xfrm>
            <a:off x="677335" y="4527448"/>
            <a:ext cx="8596668"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Редагувати стиль зразка тексту</a:t>
            </a:r>
          </a:p>
        </p:txBody>
      </p:sp>
      <p:sp>
        <p:nvSpPr>
          <p:cNvPr id="4" name="Date Placeholder 3"/>
          <p:cNvSpPr>
            <a:spLocks noGrp="1"/>
          </p:cNvSpPr>
          <p:nvPr>
            <p:ph type="dt" sz="half" idx="10"/>
          </p:nvPr>
        </p:nvSpPr>
        <p:spPr/>
        <p:txBody>
          <a:bodyPr/>
          <a:lstStyle>
            <a:lvl1pPr>
              <a:defRPr/>
            </a:lvl1pPr>
          </a:lstStyle>
          <a:p>
            <a:pPr>
              <a:defRPr/>
            </a:pPr>
            <a:fld id="{60AAFBC4-A3AD-4C41-99B3-656B185B8288}" type="datetimeFigureOut">
              <a:rPr lang="uk-UA"/>
              <a:pPr>
                <a:defRPr/>
              </a:pPr>
              <a:t>02.05.2023</a:t>
            </a:fld>
            <a:endParaRPr lang="uk-UA"/>
          </a:p>
        </p:txBody>
      </p:sp>
      <p:sp>
        <p:nvSpPr>
          <p:cNvPr id="5" name="Footer Placeholder 4"/>
          <p:cNvSpPr>
            <a:spLocks noGrp="1"/>
          </p:cNvSpPr>
          <p:nvPr>
            <p:ph type="ftr" sz="quarter" idx="11"/>
          </p:nvPr>
        </p:nvSpPr>
        <p:spPr/>
        <p:txBody>
          <a:bodyPr/>
          <a:lstStyle>
            <a:lvl1pPr>
              <a:defRPr/>
            </a:lvl1pPr>
          </a:lstStyle>
          <a:p>
            <a:pPr>
              <a:defRPr/>
            </a:pPr>
            <a:endParaRPr lang="uk-UA"/>
          </a:p>
        </p:txBody>
      </p:sp>
      <p:sp>
        <p:nvSpPr>
          <p:cNvPr id="6" name="Slide Number Placeholder 5"/>
          <p:cNvSpPr>
            <a:spLocks noGrp="1"/>
          </p:cNvSpPr>
          <p:nvPr>
            <p:ph type="sldNum" sz="quarter" idx="12"/>
          </p:nvPr>
        </p:nvSpPr>
        <p:spPr/>
        <p:txBody>
          <a:bodyPr/>
          <a:lstStyle>
            <a:lvl1pPr>
              <a:defRPr/>
            </a:lvl1pPr>
          </a:lstStyle>
          <a:p>
            <a:pPr>
              <a:defRPr/>
            </a:pPr>
            <a:fld id="{48B192EF-786A-47E9-BFF5-760928544CB1}" type="slidenum">
              <a:rPr lang="uk-UA"/>
              <a:pPr>
                <a:defRPr/>
              </a:pPr>
              <a:t>‹#›</a:t>
            </a:fld>
            <a:endParaRPr lang="uk-U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5" name="Date Placeholder 3"/>
          <p:cNvSpPr>
            <a:spLocks noGrp="1"/>
          </p:cNvSpPr>
          <p:nvPr>
            <p:ph type="dt" sz="half" idx="10"/>
          </p:nvPr>
        </p:nvSpPr>
        <p:spPr/>
        <p:txBody>
          <a:bodyPr/>
          <a:lstStyle>
            <a:lvl1pPr>
              <a:defRPr/>
            </a:lvl1pPr>
          </a:lstStyle>
          <a:p>
            <a:pPr>
              <a:defRPr/>
            </a:pPr>
            <a:fld id="{A675B1AE-3EC2-48B4-8454-63DD73E70918}" type="datetimeFigureOut">
              <a:rPr lang="uk-UA"/>
              <a:pPr>
                <a:defRPr/>
              </a:pPr>
              <a:t>02.05.2023</a:t>
            </a:fld>
            <a:endParaRPr lang="uk-UA"/>
          </a:p>
        </p:txBody>
      </p:sp>
      <p:sp>
        <p:nvSpPr>
          <p:cNvPr id="6" name="Footer Placeholder 4"/>
          <p:cNvSpPr>
            <a:spLocks noGrp="1"/>
          </p:cNvSpPr>
          <p:nvPr>
            <p:ph type="ftr" sz="quarter" idx="11"/>
          </p:nvPr>
        </p:nvSpPr>
        <p:spPr/>
        <p:txBody>
          <a:bodyPr/>
          <a:lstStyle>
            <a:lvl1pPr>
              <a:defRPr/>
            </a:lvl1pPr>
          </a:lstStyle>
          <a:p>
            <a:pPr>
              <a:defRPr/>
            </a:pPr>
            <a:endParaRPr lang="uk-UA"/>
          </a:p>
        </p:txBody>
      </p:sp>
      <p:sp>
        <p:nvSpPr>
          <p:cNvPr id="7" name="Slide Number Placeholder 5"/>
          <p:cNvSpPr>
            <a:spLocks noGrp="1"/>
          </p:cNvSpPr>
          <p:nvPr>
            <p:ph type="sldNum" sz="quarter" idx="12"/>
          </p:nvPr>
        </p:nvSpPr>
        <p:spPr/>
        <p:txBody>
          <a:bodyPr/>
          <a:lstStyle>
            <a:lvl1pPr>
              <a:defRPr/>
            </a:lvl1pPr>
          </a:lstStyle>
          <a:p>
            <a:pPr>
              <a:defRPr/>
            </a:pPr>
            <a:fld id="{4E9F3545-7314-402E-B12D-EEFEBD52DEB9}" type="slidenum">
              <a:rPr lang="uk-UA"/>
              <a:pPr>
                <a:defRPr/>
              </a:pPr>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uk-UA" smtClean="0"/>
              <a:t>Зразок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Редагувати стиль зразка тексту</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Редагувати стиль зразка тексту</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7" name="Date Placeholder 3"/>
          <p:cNvSpPr>
            <a:spLocks noGrp="1"/>
          </p:cNvSpPr>
          <p:nvPr>
            <p:ph type="dt" sz="half" idx="10"/>
          </p:nvPr>
        </p:nvSpPr>
        <p:spPr/>
        <p:txBody>
          <a:bodyPr/>
          <a:lstStyle>
            <a:lvl1pPr>
              <a:defRPr/>
            </a:lvl1pPr>
          </a:lstStyle>
          <a:p>
            <a:pPr>
              <a:defRPr/>
            </a:pPr>
            <a:fld id="{A1E45F32-A1CD-470F-AEE3-1D87AEC63105}" type="datetimeFigureOut">
              <a:rPr lang="uk-UA"/>
              <a:pPr>
                <a:defRPr/>
              </a:pPr>
              <a:t>02.05.2023</a:t>
            </a:fld>
            <a:endParaRPr lang="uk-UA"/>
          </a:p>
        </p:txBody>
      </p:sp>
      <p:sp>
        <p:nvSpPr>
          <p:cNvPr id="8" name="Footer Placeholder 4"/>
          <p:cNvSpPr>
            <a:spLocks noGrp="1"/>
          </p:cNvSpPr>
          <p:nvPr>
            <p:ph type="ftr" sz="quarter" idx="11"/>
          </p:nvPr>
        </p:nvSpPr>
        <p:spPr/>
        <p:txBody>
          <a:bodyPr/>
          <a:lstStyle>
            <a:lvl1pPr>
              <a:defRPr/>
            </a:lvl1pPr>
          </a:lstStyle>
          <a:p>
            <a:pPr>
              <a:defRPr/>
            </a:pPr>
            <a:endParaRPr lang="uk-UA"/>
          </a:p>
        </p:txBody>
      </p:sp>
      <p:sp>
        <p:nvSpPr>
          <p:cNvPr id="9" name="Slide Number Placeholder 5"/>
          <p:cNvSpPr>
            <a:spLocks noGrp="1"/>
          </p:cNvSpPr>
          <p:nvPr>
            <p:ph type="sldNum" sz="quarter" idx="12"/>
          </p:nvPr>
        </p:nvSpPr>
        <p:spPr/>
        <p:txBody>
          <a:bodyPr/>
          <a:lstStyle>
            <a:lvl1pPr>
              <a:defRPr/>
            </a:lvl1pPr>
          </a:lstStyle>
          <a:p>
            <a:pPr>
              <a:defRPr/>
            </a:pPr>
            <a:fld id="{DEAF6A9B-A606-446E-A0A8-08AF427F0511}" type="slidenum">
              <a:rPr lang="uk-UA"/>
              <a:pPr>
                <a:defRPr/>
              </a:pPr>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uk-UA" smtClean="0"/>
              <a:t>Зразок заголовка</a:t>
            </a:r>
            <a:endParaRPr lang="en-US" dirty="0"/>
          </a:p>
        </p:txBody>
      </p:sp>
      <p:sp>
        <p:nvSpPr>
          <p:cNvPr id="3" name="Date Placeholder 3"/>
          <p:cNvSpPr>
            <a:spLocks noGrp="1"/>
          </p:cNvSpPr>
          <p:nvPr>
            <p:ph type="dt" sz="half" idx="10"/>
          </p:nvPr>
        </p:nvSpPr>
        <p:spPr/>
        <p:txBody>
          <a:bodyPr/>
          <a:lstStyle>
            <a:lvl1pPr>
              <a:defRPr/>
            </a:lvl1pPr>
          </a:lstStyle>
          <a:p>
            <a:pPr>
              <a:defRPr/>
            </a:pPr>
            <a:fld id="{F55824BB-C4A1-4D1F-A8BD-11F7ADFE9246}" type="datetimeFigureOut">
              <a:rPr lang="uk-UA"/>
              <a:pPr>
                <a:defRPr/>
              </a:pPr>
              <a:t>02.05.2023</a:t>
            </a:fld>
            <a:endParaRPr lang="uk-UA"/>
          </a:p>
        </p:txBody>
      </p:sp>
      <p:sp>
        <p:nvSpPr>
          <p:cNvPr id="4" name="Footer Placeholder 4"/>
          <p:cNvSpPr>
            <a:spLocks noGrp="1"/>
          </p:cNvSpPr>
          <p:nvPr>
            <p:ph type="ftr" sz="quarter" idx="11"/>
          </p:nvPr>
        </p:nvSpPr>
        <p:spPr/>
        <p:txBody>
          <a:bodyPr/>
          <a:lstStyle>
            <a:lvl1pPr>
              <a:defRPr/>
            </a:lvl1pPr>
          </a:lstStyle>
          <a:p>
            <a:pPr>
              <a:defRPr/>
            </a:pPr>
            <a:endParaRPr lang="uk-UA"/>
          </a:p>
        </p:txBody>
      </p:sp>
      <p:sp>
        <p:nvSpPr>
          <p:cNvPr id="5" name="Slide Number Placeholder 5"/>
          <p:cNvSpPr>
            <a:spLocks noGrp="1"/>
          </p:cNvSpPr>
          <p:nvPr>
            <p:ph type="sldNum" sz="quarter" idx="12"/>
          </p:nvPr>
        </p:nvSpPr>
        <p:spPr/>
        <p:txBody>
          <a:bodyPr/>
          <a:lstStyle>
            <a:lvl1pPr>
              <a:defRPr/>
            </a:lvl1pPr>
          </a:lstStyle>
          <a:p>
            <a:pPr>
              <a:defRPr/>
            </a:pPr>
            <a:fld id="{AC6D7E6A-5A14-41EB-8B58-1A84D99841B8}" type="slidenum">
              <a:rPr lang="uk-UA"/>
              <a:pPr>
                <a:defRPr/>
              </a:pPr>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9C5835B-4828-44B5-836A-606843B0ABEB}" type="datetimeFigureOut">
              <a:rPr lang="uk-UA"/>
              <a:pPr>
                <a:defRPr/>
              </a:pPr>
              <a:t>02.05.2023</a:t>
            </a:fld>
            <a:endParaRPr lang="uk-UA"/>
          </a:p>
        </p:txBody>
      </p:sp>
      <p:sp>
        <p:nvSpPr>
          <p:cNvPr id="3" name="Footer Placeholder 4"/>
          <p:cNvSpPr>
            <a:spLocks noGrp="1"/>
          </p:cNvSpPr>
          <p:nvPr>
            <p:ph type="ftr" sz="quarter" idx="11"/>
          </p:nvPr>
        </p:nvSpPr>
        <p:spPr/>
        <p:txBody>
          <a:bodyPr/>
          <a:lstStyle>
            <a:lvl1pPr>
              <a:defRPr/>
            </a:lvl1pPr>
          </a:lstStyle>
          <a:p>
            <a:pPr>
              <a:defRPr/>
            </a:pPr>
            <a:endParaRPr lang="uk-UA"/>
          </a:p>
        </p:txBody>
      </p:sp>
      <p:sp>
        <p:nvSpPr>
          <p:cNvPr id="4" name="Slide Number Placeholder 5"/>
          <p:cNvSpPr>
            <a:spLocks noGrp="1"/>
          </p:cNvSpPr>
          <p:nvPr>
            <p:ph type="sldNum" sz="quarter" idx="12"/>
          </p:nvPr>
        </p:nvSpPr>
        <p:spPr/>
        <p:txBody>
          <a:bodyPr/>
          <a:lstStyle>
            <a:lvl1pPr>
              <a:defRPr/>
            </a:lvl1pPr>
          </a:lstStyle>
          <a:p>
            <a:pPr>
              <a:defRPr/>
            </a:pPr>
            <a:fld id="{95D88DA4-64FE-4840-BF0C-294F1333DEBE}" type="slidenum">
              <a:rPr lang="uk-UA"/>
              <a:pPr>
                <a:defRPr/>
              </a:pPr>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uk-UA" smtClean="0"/>
              <a:t>Зразок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uk-UA" smtClean="0"/>
              <a:t>Редагувати стиль зразка тексту</a:t>
            </a:r>
          </a:p>
        </p:txBody>
      </p:sp>
      <p:sp>
        <p:nvSpPr>
          <p:cNvPr id="5" name="Date Placeholder 3"/>
          <p:cNvSpPr>
            <a:spLocks noGrp="1"/>
          </p:cNvSpPr>
          <p:nvPr>
            <p:ph type="dt" sz="half" idx="10"/>
          </p:nvPr>
        </p:nvSpPr>
        <p:spPr/>
        <p:txBody>
          <a:bodyPr/>
          <a:lstStyle>
            <a:lvl1pPr>
              <a:defRPr/>
            </a:lvl1pPr>
          </a:lstStyle>
          <a:p>
            <a:pPr>
              <a:defRPr/>
            </a:pPr>
            <a:fld id="{F87D2D09-45D5-4068-90C2-36C86EC708BE}" type="datetimeFigureOut">
              <a:rPr lang="uk-UA"/>
              <a:pPr>
                <a:defRPr/>
              </a:pPr>
              <a:t>02.05.2023</a:t>
            </a:fld>
            <a:endParaRPr lang="uk-UA"/>
          </a:p>
        </p:txBody>
      </p:sp>
      <p:sp>
        <p:nvSpPr>
          <p:cNvPr id="6" name="Footer Placeholder 4"/>
          <p:cNvSpPr>
            <a:spLocks noGrp="1"/>
          </p:cNvSpPr>
          <p:nvPr>
            <p:ph type="ftr" sz="quarter" idx="11"/>
          </p:nvPr>
        </p:nvSpPr>
        <p:spPr/>
        <p:txBody>
          <a:bodyPr/>
          <a:lstStyle>
            <a:lvl1pPr>
              <a:defRPr/>
            </a:lvl1pPr>
          </a:lstStyle>
          <a:p>
            <a:pPr>
              <a:defRPr/>
            </a:pPr>
            <a:endParaRPr lang="uk-UA"/>
          </a:p>
        </p:txBody>
      </p:sp>
      <p:sp>
        <p:nvSpPr>
          <p:cNvPr id="7" name="Slide Number Placeholder 5"/>
          <p:cNvSpPr>
            <a:spLocks noGrp="1"/>
          </p:cNvSpPr>
          <p:nvPr>
            <p:ph type="sldNum" sz="quarter" idx="12"/>
          </p:nvPr>
        </p:nvSpPr>
        <p:spPr/>
        <p:txBody>
          <a:bodyPr/>
          <a:lstStyle>
            <a:lvl1pPr>
              <a:defRPr/>
            </a:lvl1pPr>
          </a:lstStyle>
          <a:p>
            <a:pPr>
              <a:defRPr/>
            </a:pPr>
            <a:fld id="{BA073B13-4B8F-427A-8BE8-85922A63CFD2}" type="slidenum">
              <a:rPr lang="uk-UA"/>
              <a:pPr>
                <a:defRPr/>
              </a:pPr>
              <a:t>‹#›</a:t>
            </a:fld>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uk-UA" smtClean="0"/>
              <a:t>Зразок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uk-UA" noProof="0" smtClean="0"/>
              <a:t>Клацніть піктограму, щоб додати зображення</a:t>
            </a:r>
            <a:endParaRPr lang="en-US" noProof="0"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Редагувати стиль зразка тексту</a:t>
            </a:r>
          </a:p>
        </p:txBody>
      </p:sp>
      <p:sp>
        <p:nvSpPr>
          <p:cNvPr id="5" name="Date Placeholder 3"/>
          <p:cNvSpPr>
            <a:spLocks noGrp="1"/>
          </p:cNvSpPr>
          <p:nvPr>
            <p:ph type="dt" sz="half" idx="10"/>
          </p:nvPr>
        </p:nvSpPr>
        <p:spPr/>
        <p:txBody>
          <a:bodyPr/>
          <a:lstStyle>
            <a:lvl1pPr>
              <a:defRPr/>
            </a:lvl1pPr>
          </a:lstStyle>
          <a:p>
            <a:pPr>
              <a:defRPr/>
            </a:pPr>
            <a:fld id="{9B6B673A-CD90-476E-9933-512AA9D02250}" type="datetimeFigureOut">
              <a:rPr lang="uk-UA"/>
              <a:pPr>
                <a:defRPr/>
              </a:pPr>
              <a:t>02.05.2023</a:t>
            </a:fld>
            <a:endParaRPr lang="uk-UA"/>
          </a:p>
        </p:txBody>
      </p:sp>
      <p:sp>
        <p:nvSpPr>
          <p:cNvPr id="6" name="Footer Placeholder 4"/>
          <p:cNvSpPr>
            <a:spLocks noGrp="1"/>
          </p:cNvSpPr>
          <p:nvPr>
            <p:ph type="ftr" sz="quarter" idx="11"/>
          </p:nvPr>
        </p:nvSpPr>
        <p:spPr/>
        <p:txBody>
          <a:bodyPr/>
          <a:lstStyle>
            <a:lvl1pPr>
              <a:defRPr/>
            </a:lvl1pPr>
          </a:lstStyle>
          <a:p>
            <a:pPr>
              <a:defRPr/>
            </a:pPr>
            <a:endParaRPr lang="uk-UA"/>
          </a:p>
        </p:txBody>
      </p:sp>
      <p:sp>
        <p:nvSpPr>
          <p:cNvPr id="7" name="Slide Number Placeholder 5"/>
          <p:cNvSpPr>
            <a:spLocks noGrp="1"/>
          </p:cNvSpPr>
          <p:nvPr>
            <p:ph type="sldNum" sz="quarter" idx="12"/>
          </p:nvPr>
        </p:nvSpPr>
        <p:spPr/>
        <p:txBody>
          <a:bodyPr/>
          <a:lstStyle>
            <a:lvl1pPr>
              <a:defRPr/>
            </a:lvl1pPr>
          </a:lstStyle>
          <a:p>
            <a:pPr>
              <a:defRPr/>
            </a:pPr>
            <a:fld id="{326857C0-6D6E-421E-945C-B1482911FD47}" type="slidenum">
              <a:rPr lang="uk-UA"/>
              <a:pPr>
                <a:defRPr/>
              </a:pPr>
              <a:t>‹#›</a:t>
            </a:fld>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26" name="Group 6"/>
          <p:cNvGrpSpPr>
            <a:grpSpLocks/>
          </p:cNvGrpSpPr>
          <p:nvPr/>
        </p:nvGrpSpPr>
        <p:grpSpPr bwMode="auto">
          <a:xfrm>
            <a:off x="0" y="-7938"/>
            <a:ext cx="12192000" cy="6865938"/>
            <a:chOff x="0" y="-8467"/>
            <a:chExt cx="12192000" cy="6866467"/>
          </a:xfrm>
        </p:grpSpPr>
        <p:cxnSp>
          <p:nvCxnSpPr>
            <p:cNvPr id="20" name="Straight Connector 19"/>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2981"/>
              <a:ext cx="449263" cy="2845019"/>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p:cNvSpPr>
          <p:nvPr>
            <p:ph type="title"/>
          </p:nvPr>
        </p:nvSpPr>
        <p:spPr bwMode="auto">
          <a:xfrm>
            <a:off x="677863" y="609600"/>
            <a:ext cx="8596312" cy="1320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uk-UA" smtClean="0"/>
              <a:t>Зразок заголовка</a:t>
            </a:r>
            <a:endParaRPr lang="en-US" smtClean="0"/>
          </a:p>
        </p:txBody>
      </p:sp>
      <p:sp>
        <p:nvSpPr>
          <p:cNvPr id="1028" name="Text Placeholder 2"/>
          <p:cNvSpPr>
            <a:spLocks noGrp="1"/>
          </p:cNvSpPr>
          <p:nvPr>
            <p:ph type="body" idx="1"/>
          </p:nvPr>
        </p:nvSpPr>
        <p:spPr bwMode="auto">
          <a:xfrm>
            <a:off x="677863" y="2160588"/>
            <a:ext cx="8596312" cy="3881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smtClean="0"/>
          </a:p>
        </p:txBody>
      </p:sp>
      <p:sp>
        <p:nvSpPr>
          <p:cNvPr id="4" name="Date Placeholder 3"/>
          <p:cNvSpPr>
            <a:spLocks noGrp="1"/>
          </p:cNvSpPr>
          <p:nvPr>
            <p:ph type="dt" sz="half" idx="2"/>
          </p:nvPr>
        </p:nvSpPr>
        <p:spPr>
          <a:xfrm>
            <a:off x="7205663" y="6042025"/>
            <a:ext cx="911225" cy="365125"/>
          </a:xfrm>
          <a:prstGeom prst="rect">
            <a:avLst/>
          </a:prstGeom>
        </p:spPr>
        <p:txBody>
          <a:bodyPr vert="horz" lIns="91440" tIns="45720" rIns="91440" bIns="45720" rtlCol="0" anchor="ctr"/>
          <a:lstStyle>
            <a:lvl1pPr algn="r" fontAlgn="auto">
              <a:spcBef>
                <a:spcPts val="0"/>
              </a:spcBef>
              <a:spcAft>
                <a:spcPts val="0"/>
              </a:spcAft>
              <a:defRPr sz="900">
                <a:solidFill>
                  <a:schemeClr val="tx1">
                    <a:tint val="75000"/>
                  </a:schemeClr>
                </a:solidFill>
                <a:latin typeface="+mn-lt"/>
                <a:cs typeface="+mn-cs"/>
              </a:defRPr>
            </a:lvl1pPr>
          </a:lstStyle>
          <a:p>
            <a:pPr>
              <a:defRPr/>
            </a:pPr>
            <a:fld id="{8330483F-B2BE-46ED-9CFC-57FB705BCA4D}" type="datetimeFigureOut">
              <a:rPr lang="uk-UA"/>
              <a:pPr>
                <a:defRPr/>
              </a:pPr>
              <a:t>02.05.2023</a:t>
            </a:fld>
            <a:endParaRPr lang="uk-UA"/>
          </a:p>
        </p:txBody>
      </p:sp>
      <p:sp>
        <p:nvSpPr>
          <p:cNvPr id="5" name="Footer Placeholder 4"/>
          <p:cNvSpPr>
            <a:spLocks noGrp="1"/>
          </p:cNvSpPr>
          <p:nvPr>
            <p:ph type="ftr" sz="quarter" idx="3"/>
          </p:nvPr>
        </p:nvSpPr>
        <p:spPr>
          <a:xfrm>
            <a:off x="677863" y="6042025"/>
            <a:ext cx="6297612"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endParaRPr lang="uk-UA"/>
          </a:p>
        </p:txBody>
      </p:sp>
      <p:sp>
        <p:nvSpPr>
          <p:cNvPr id="6" name="Slide Number Placeholder 5"/>
          <p:cNvSpPr>
            <a:spLocks noGrp="1"/>
          </p:cNvSpPr>
          <p:nvPr>
            <p:ph type="sldNum" sz="quarter" idx="4"/>
          </p:nvPr>
        </p:nvSpPr>
        <p:spPr>
          <a:xfrm>
            <a:off x="8589963" y="6042025"/>
            <a:ext cx="684212" cy="365125"/>
          </a:xfrm>
          <a:prstGeom prst="rect">
            <a:avLst/>
          </a:prstGeom>
        </p:spPr>
        <p:txBody>
          <a:bodyPr vert="horz" lIns="91440" tIns="45720" rIns="91440" bIns="45720" rtlCol="0" anchor="ctr"/>
          <a:lstStyle>
            <a:lvl1pPr algn="r" fontAlgn="auto">
              <a:spcBef>
                <a:spcPts val="0"/>
              </a:spcBef>
              <a:spcAft>
                <a:spcPts val="0"/>
              </a:spcAft>
              <a:defRPr sz="900">
                <a:solidFill>
                  <a:schemeClr val="accent1"/>
                </a:solidFill>
                <a:latin typeface="+mn-lt"/>
                <a:cs typeface="+mn-cs"/>
              </a:defRPr>
            </a:lvl1pPr>
          </a:lstStyle>
          <a:p>
            <a:pPr>
              <a:defRPr/>
            </a:pPr>
            <a:fld id="{33CA39BB-120D-48DA-BA3A-91A40D1C8D2F}" type="slidenum">
              <a:rPr lang="uk-UA"/>
              <a:pPr>
                <a:defRPr/>
              </a:pPr>
              <a:t>‹#›</a:t>
            </a:fld>
            <a:endParaRPr lang="uk-UA"/>
          </a:p>
        </p:txBody>
      </p:sp>
    </p:spTree>
  </p:cSld>
  <p:clrMap bg1="lt1" tx1="dk1" bg2="lt2" tx2="dk2" accent1="accent1" accent2="accent2" accent3="accent3" accent4="accent4" accent5="accent5" accent6="accent6" hlink="hlink" folHlink="folHlink"/>
  <p:sldLayoutIdLst>
    <p:sldLayoutId id="2147483797"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8" r:id="rId11"/>
    <p:sldLayoutId id="2147483792" r:id="rId12"/>
    <p:sldLayoutId id="2147483799" r:id="rId13"/>
    <p:sldLayoutId id="2147483793" r:id="rId14"/>
    <p:sldLayoutId id="2147483794" r:id="rId15"/>
    <p:sldLayoutId id="2147483795" r:id="rId16"/>
    <p:sldLayoutId id="2147483796" r:id="rId17"/>
  </p:sldLayoutIdLst>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itchFamily="34" charset="0"/>
        </a:defRPr>
      </a:lvl2pPr>
      <a:lvl3pPr algn="l" defTabSz="457200" rtl="0" eaLnBrk="0" fontAlgn="base" hangingPunct="0">
        <a:spcBef>
          <a:spcPct val="0"/>
        </a:spcBef>
        <a:spcAft>
          <a:spcPct val="0"/>
        </a:spcAft>
        <a:defRPr sz="3600">
          <a:solidFill>
            <a:schemeClr val="accent1"/>
          </a:solidFill>
          <a:latin typeface="Trebuchet MS" pitchFamily="34" charset="0"/>
        </a:defRPr>
      </a:lvl3pPr>
      <a:lvl4pPr algn="l" defTabSz="457200" rtl="0" eaLnBrk="0" fontAlgn="base" hangingPunct="0">
        <a:spcBef>
          <a:spcPct val="0"/>
        </a:spcBef>
        <a:spcAft>
          <a:spcPct val="0"/>
        </a:spcAft>
        <a:defRPr sz="3600">
          <a:solidFill>
            <a:schemeClr val="accent1"/>
          </a:solidFill>
          <a:latin typeface="Trebuchet MS" pitchFamily="34" charset="0"/>
        </a:defRPr>
      </a:lvl4pPr>
      <a:lvl5pPr algn="l" defTabSz="457200" rtl="0" eaLnBrk="0" fontAlgn="base" hangingPunct="0">
        <a:spcBef>
          <a:spcPct val="0"/>
        </a:spcBef>
        <a:spcAft>
          <a:spcPct val="0"/>
        </a:spcAft>
        <a:defRPr sz="3600">
          <a:solidFill>
            <a:schemeClr val="accent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Заголовок 1"/>
          <p:cNvSpPr>
            <a:spLocks noGrp="1"/>
          </p:cNvSpPr>
          <p:nvPr>
            <p:ph type="ctrTitle"/>
          </p:nvPr>
        </p:nvSpPr>
        <p:spPr>
          <a:xfrm>
            <a:off x="1343025" y="1033463"/>
            <a:ext cx="7767638" cy="1646237"/>
          </a:xfrm>
        </p:spPr>
        <p:txBody>
          <a:bodyPr/>
          <a:lstStyle/>
          <a:p>
            <a:pPr eaLnBrk="1" hangingPunct="1"/>
            <a:r>
              <a:rPr lang="uk-UA" smtClean="0">
                <a:solidFill>
                  <a:srgbClr val="4D921E"/>
                </a:solidFill>
              </a:rPr>
              <a:t>Міжнародний день здоров'я рослин</a:t>
            </a:r>
          </a:p>
        </p:txBody>
      </p:sp>
      <p:pic>
        <p:nvPicPr>
          <p:cNvPr id="19462" name="Picture 6" descr="10-3"/>
          <p:cNvPicPr>
            <a:picLocks noChangeAspect="1" noChangeArrowheads="1"/>
          </p:cNvPicPr>
          <p:nvPr/>
        </p:nvPicPr>
        <p:blipFill>
          <a:blip r:embed="rId3"/>
          <a:srcRect/>
          <a:stretch>
            <a:fillRect/>
          </a:stretch>
        </p:blipFill>
        <p:spPr bwMode="auto">
          <a:xfrm>
            <a:off x="3335338" y="3006725"/>
            <a:ext cx="3629025" cy="3262313"/>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Місце для вмісту 2"/>
          <p:cNvSpPr>
            <a:spLocks noGrp="1"/>
          </p:cNvSpPr>
          <p:nvPr>
            <p:ph idx="1"/>
          </p:nvPr>
        </p:nvSpPr>
        <p:spPr>
          <a:xfrm>
            <a:off x="687388" y="719138"/>
            <a:ext cx="8596312" cy="3881437"/>
          </a:xfrm>
        </p:spPr>
        <p:txBody>
          <a:bodyPr/>
          <a:lstStyle/>
          <a:p>
            <a:pPr eaLnBrk="1" hangingPunct="1"/>
            <a:r>
              <a:rPr lang="ru-RU" smtClean="0"/>
              <a:t>Як рослини хворіють або пошкоджуються шкідниками? Листки, коріння, квітки, плоди та інші частини рослини стають місцем для переміщення чи навіть постійного проживання  для патогенів, які викликають хвороби, а також для цілої армії шкідників та інших ворогів рослин. Як грип або вітрянка, хвороби рослин можуть бути заразними і передаватися від однієї рослини до іншої, призводячи до ураження цілих плантацій. </a:t>
            </a:r>
          </a:p>
          <a:p>
            <a:pPr eaLnBrk="1" hangingPunct="1"/>
            <a:endParaRPr lang="ru-RU" smtClean="0"/>
          </a:p>
          <a:p>
            <a:pPr eaLnBrk="1" hangingPunct="1"/>
            <a:endParaRPr lang="uk-UA" smtClean="0"/>
          </a:p>
        </p:txBody>
      </p:sp>
      <p:pic>
        <p:nvPicPr>
          <p:cNvPr id="29698" name="Рисунок 3"/>
          <p:cNvPicPr>
            <a:picLocks noChangeAspect="1"/>
          </p:cNvPicPr>
          <p:nvPr/>
        </p:nvPicPr>
        <p:blipFill>
          <a:blip r:embed="rId2"/>
          <a:srcRect/>
          <a:stretch>
            <a:fillRect/>
          </a:stretch>
        </p:blipFill>
        <p:spPr bwMode="auto">
          <a:xfrm>
            <a:off x="687388" y="2582863"/>
            <a:ext cx="3365500" cy="2017712"/>
          </a:xfrm>
          <a:prstGeom prst="rect">
            <a:avLst/>
          </a:prstGeom>
          <a:noFill/>
          <a:ln w="9525">
            <a:noFill/>
            <a:miter lim="800000"/>
            <a:headEnd/>
            <a:tailEnd/>
          </a:ln>
        </p:spPr>
      </p:pic>
      <p:pic>
        <p:nvPicPr>
          <p:cNvPr id="29699" name="Рисунок 5"/>
          <p:cNvPicPr>
            <a:picLocks noChangeAspect="1"/>
          </p:cNvPicPr>
          <p:nvPr/>
        </p:nvPicPr>
        <p:blipFill>
          <a:blip r:embed="rId3"/>
          <a:srcRect/>
          <a:stretch>
            <a:fillRect/>
          </a:stretch>
        </p:blipFill>
        <p:spPr bwMode="auto">
          <a:xfrm>
            <a:off x="6980238" y="2582863"/>
            <a:ext cx="2557462" cy="2165350"/>
          </a:xfrm>
          <a:prstGeom prst="rect">
            <a:avLst/>
          </a:prstGeom>
          <a:noFill/>
          <a:ln w="9525">
            <a:noFill/>
            <a:miter lim="800000"/>
            <a:headEnd/>
            <a:tailEnd/>
          </a:ln>
        </p:spPr>
      </p:pic>
      <p:pic>
        <p:nvPicPr>
          <p:cNvPr id="29700" name="Рисунок 6"/>
          <p:cNvPicPr>
            <a:picLocks noChangeAspect="1"/>
          </p:cNvPicPr>
          <p:nvPr/>
        </p:nvPicPr>
        <p:blipFill>
          <a:blip r:embed="rId4"/>
          <a:srcRect/>
          <a:stretch>
            <a:fillRect/>
          </a:stretch>
        </p:blipFill>
        <p:spPr bwMode="auto">
          <a:xfrm>
            <a:off x="4084638" y="3665538"/>
            <a:ext cx="2895600" cy="3000375"/>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Місце для вмісту 2"/>
          <p:cNvSpPr>
            <a:spLocks noGrp="1"/>
          </p:cNvSpPr>
          <p:nvPr>
            <p:ph idx="1"/>
          </p:nvPr>
        </p:nvSpPr>
        <p:spPr>
          <a:xfrm>
            <a:off x="687388" y="1027113"/>
            <a:ext cx="8596312" cy="3881437"/>
          </a:xfrm>
        </p:spPr>
        <p:txBody>
          <a:bodyPr/>
          <a:lstStyle/>
          <a:p>
            <a:pPr eaLnBrk="1" hangingPunct="1"/>
            <a:r>
              <a:rPr lang="ru-RU" sz="2400" smtClean="0"/>
              <a:t>Шкідники і хвороби знищують до </a:t>
            </a:r>
            <a:r>
              <a:rPr lang="ru-RU" sz="2400" b="1" smtClean="0">
                <a:solidFill>
                  <a:srgbClr val="E53809"/>
                </a:solidFill>
              </a:rPr>
              <a:t>40%</a:t>
            </a:r>
            <a:r>
              <a:rPr lang="ru-RU" sz="2400" smtClean="0"/>
              <a:t> продовольчих культур щороку</a:t>
            </a:r>
          </a:p>
          <a:p>
            <a:pPr eaLnBrk="1" hangingPunct="1"/>
            <a:endParaRPr lang="uk-UA" smtClean="0"/>
          </a:p>
        </p:txBody>
      </p:sp>
      <p:pic>
        <p:nvPicPr>
          <p:cNvPr id="30722" name="Рисунок 4"/>
          <p:cNvPicPr>
            <a:picLocks noChangeAspect="1"/>
          </p:cNvPicPr>
          <p:nvPr/>
        </p:nvPicPr>
        <p:blipFill>
          <a:blip r:embed="rId2"/>
          <a:srcRect/>
          <a:stretch>
            <a:fillRect/>
          </a:stretch>
        </p:blipFill>
        <p:spPr bwMode="auto">
          <a:xfrm>
            <a:off x="1166813" y="2125663"/>
            <a:ext cx="3319462" cy="2073275"/>
          </a:xfrm>
          <a:prstGeom prst="rect">
            <a:avLst/>
          </a:prstGeom>
          <a:noFill/>
          <a:ln w="9525">
            <a:noFill/>
            <a:miter lim="800000"/>
            <a:headEnd/>
            <a:tailEnd/>
          </a:ln>
        </p:spPr>
      </p:pic>
      <p:pic>
        <p:nvPicPr>
          <p:cNvPr id="30723" name="Рисунок 5"/>
          <p:cNvPicPr>
            <a:picLocks noChangeAspect="1"/>
          </p:cNvPicPr>
          <p:nvPr/>
        </p:nvPicPr>
        <p:blipFill>
          <a:blip r:embed="rId3"/>
          <a:srcRect/>
          <a:stretch>
            <a:fillRect/>
          </a:stretch>
        </p:blipFill>
        <p:spPr bwMode="auto">
          <a:xfrm>
            <a:off x="5097463" y="4378325"/>
            <a:ext cx="3362325" cy="2100263"/>
          </a:xfrm>
          <a:prstGeom prst="rect">
            <a:avLst/>
          </a:prstGeom>
          <a:noFill/>
          <a:ln w="9525">
            <a:noFill/>
            <a:miter lim="800000"/>
            <a:headEnd/>
            <a:tailEnd/>
          </a:ln>
        </p:spPr>
      </p:pic>
      <p:pic>
        <p:nvPicPr>
          <p:cNvPr id="30724" name="Рисунок 6"/>
          <p:cNvPicPr>
            <a:picLocks noChangeAspect="1"/>
          </p:cNvPicPr>
          <p:nvPr/>
        </p:nvPicPr>
        <p:blipFill>
          <a:blip r:embed="rId4"/>
          <a:srcRect/>
          <a:stretch>
            <a:fillRect/>
          </a:stretch>
        </p:blipFill>
        <p:spPr bwMode="auto">
          <a:xfrm>
            <a:off x="1166813" y="4378325"/>
            <a:ext cx="3319462" cy="2346325"/>
          </a:xfrm>
          <a:prstGeom prst="rect">
            <a:avLst/>
          </a:prstGeom>
          <a:noFill/>
          <a:ln w="9525">
            <a:noFill/>
            <a:miter lim="800000"/>
            <a:headEnd/>
            <a:tailEnd/>
          </a:ln>
        </p:spPr>
      </p:pic>
      <p:pic>
        <p:nvPicPr>
          <p:cNvPr id="30725" name="Рисунок 7"/>
          <p:cNvPicPr>
            <a:picLocks noChangeAspect="1"/>
          </p:cNvPicPr>
          <p:nvPr/>
        </p:nvPicPr>
        <p:blipFill>
          <a:blip r:embed="rId5"/>
          <a:srcRect/>
          <a:stretch>
            <a:fillRect/>
          </a:stretch>
        </p:blipFill>
        <p:spPr bwMode="auto">
          <a:xfrm>
            <a:off x="5097463" y="1827213"/>
            <a:ext cx="3778250" cy="2281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Місце для вмісту 2"/>
          <p:cNvSpPr>
            <a:spLocks noGrp="1"/>
          </p:cNvSpPr>
          <p:nvPr>
            <p:ph idx="1"/>
          </p:nvPr>
        </p:nvSpPr>
        <p:spPr>
          <a:xfrm>
            <a:off x="588963" y="858838"/>
            <a:ext cx="8596312" cy="3881437"/>
          </a:xfrm>
        </p:spPr>
        <p:txBody>
          <a:bodyPr/>
          <a:lstStyle/>
          <a:p>
            <a:pPr eaLnBrk="1" hangingPunct="1"/>
            <a:r>
              <a:rPr lang="ru-RU" smtClean="0"/>
              <a:t>Маленькі, але дуже небезпечні вороги рослин бувають дуже різноманітними, різної форми та кольору. Деякі комахи, грибки,віруси, бактерії і черви спроможні знищити повністю ліси, сади і поля, красиві квіти та декоративні рослини. Виявити цих шкідників буває дуже складно, тому що вони ховаються там, де їх ніхто не шукає. </a:t>
            </a:r>
          </a:p>
          <a:p>
            <a:pPr eaLnBrk="1" hangingPunct="1"/>
            <a:r>
              <a:rPr lang="ru-RU" smtClean="0"/>
              <a:t>Вони проникають у валізи, ховаються на підошвах взуття. Вони мандрують вантажними суднами і міжконтинентальними авіарейсами. Їх улюблена справа – мандрувати по світу в пошуках нових культур і здорових рослин, на які можна напасти. </a:t>
            </a:r>
            <a:endParaRPr lang="uk-UA" smtClean="0"/>
          </a:p>
        </p:txBody>
      </p:sp>
      <p:pic>
        <p:nvPicPr>
          <p:cNvPr id="31746" name="Рисунок 3"/>
          <p:cNvPicPr>
            <a:picLocks noChangeAspect="1"/>
          </p:cNvPicPr>
          <p:nvPr/>
        </p:nvPicPr>
        <p:blipFill>
          <a:blip r:embed="rId2"/>
          <a:srcRect/>
          <a:stretch>
            <a:fillRect/>
          </a:stretch>
        </p:blipFill>
        <p:spPr bwMode="auto">
          <a:xfrm>
            <a:off x="4133850" y="3848100"/>
            <a:ext cx="2609850" cy="2322513"/>
          </a:xfrm>
          <a:prstGeom prst="rect">
            <a:avLst/>
          </a:prstGeom>
          <a:noFill/>
          <a:ln w="9525">
            <a:noFill/>
            <a:miter lim="800000"/>
            <a:headEnd/>
            <a:tailEnd/>
          </a:ln>
        </p:spPr>
      </p:pic>
      <p:pic>
        <p:nvPicPr>
          <p:cNvPr id="31747" name="Рисунок 4"/>
          <p:cNvPicPr>
            <a:picLocks noChangeAspect="1"/>
          </p:cNvPicPr>
          <p:nvPr/>
        </p:nvPicPr>
        <p:blipFill>
          <a:blip r:embed="rId3"/>
          <a:srcRect/>
          <a:stretch>
            <a:fillRect/>
          </a:stretch>
        </p:blipFill>
        <p:spPr bwMode="auto">
          <a:xfrm>
            <a:off x="7454900" y="3848100"/>
            <a:ext cx="3579813" cy="2382838"/>
          </a:xfrm>
          <a:prstGeom prst="rect">
            <a:avLst/>
          </a:prstGeom>
          <a:noFill/>
          <a:ln w="9525">
            <a:noFill/>
            <a:miter lim="800000"/>
            <a:headEnd/>
            <a:tailEnd/>
          </a:ln>
        </p:spPr>
      </p:pic>
      <p:pic>
        <p:nvPicPr>
          <p:cNvPr id="31748" name="Рисунок 5"/>
          <p:cNvPicPr>
            <a:picLocks noChangeAspect="1"/>
          </p:cNvPicPr>
          <p:nvPr/>
        </p:nvPicPr>
        <p:blipFill>
          <a:blip r:embed="rId4"/>
          <a:srcRect/>
          <a:stretch>
            <a:fillRect/>
          </a:stretch>
        </p:blipFill>
        <p:spPr bwMode="auto">
          <a:xfrm>
            <a:off x="804863" y="3848100"/>
            <a:ext cx="2606675" cy="2322513"/>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Місце для вмісту 2"/>
          <p:cNvSpPr>
            <a:spLocks noGrp="1"/>
          </p:cNvSpPr>
          <p:nvPr>
            <p:ph idx="1"/>
          </p:nvPr>
        </p:nvSpPr>
        <p:spPr>
          <a:xfrm>
            <a:off x="574675" y="885825"/>
            <a:ext cx="8596313" cy="3881438"/>
          </a:xfrm>
        </p:spPr>
        <p:txBody>
          <a:bodyPr/>
          <a:lstStyle/>
          <a:p>
            <a:pPr eaLnBrk="1" hangingPunct="1"/>
            <a:r>
              <a:rPr lang="ru-RU" smtClean="0"/>
              <a:t>Коли рослини хворіють або потерпають від шкідників, їм потрібні справжні ліки, які допоможуть попередити і вилікувати інфекції. Створено дуже багато ліків для рослин на основі хімічних речовин, які знищують шкідників та захищають рослини від хвороб, від бур</a:t>
            </a:r>
            <a:r>
              <a:rPr lang="en-US" smtClean="0"/>
              <a:t>’</a:t>
            </a:r>
            <a:r>
              <a:rPr lang="ru-RU" smtClean="0"/>
              <a:t>янів.</a:t>
            </a:r>
            <a:r>
              <a:rPr lang="en-US" smtClean="0"/>
              <a:t> </a:t>
            </a:r>
            <a:r>
              <a:rPr lang="uk-UA" smtClean="0"/>
              <a:t>Вони мають назву </a:t>
            </a:r>
            <a:r>
              <a:rPr lang="uk-UA" smtClean="0">
                <a:solidFill>
                  <a:srgbClr val="E53809"/>
                </a:solidFill>
              </a:rPr>
              <a:t>пестициди.</a:t>
            </a:r>
            <a:endParaRPr lang="ru-RU" smtClean="0">
              <a:solidFill>
                <a:srgbClr val="E53809"/>
              </a:solidFill>
            </a:endParaRPr>
          </a:p>
        </p:txBody>
      </p:sp>
      <p:sp>
        <p:nvSpPr>
          <p:cNvPr id="32773" name="AutoShape 5" descr="Фальсифіковані пестициди та наслідки їх використання | ІАС &quot;Аграрії разом&quot;"/>
          <p:cNvSpPr>
            <a:spLocks noChangeAspect="1" noChangeArrowheads="1"/>
          </p:cNvSpPr>
          <p:nvPr/>
        </p:nvSpPr>
        <p:spPr bwMode="auto">
          <a:xfrm>
            <a:off x="155575" y="46038"/>
            <a:ext cx="304800" cy="304800"/>
          </a:xfrm>
          <a:prstGeom prst="rect">
            <a:avLst/>
          </a:prstGeom>
          <a:noFill/>
        </p:spPr>
        <p:txBody>
          <a:bodyPr/>
          <a:lstStyle/>
          <a:p>
            <a:endParaRPr lang="uk-UA"/>
          </a:p>
        </p:txBody>
      </p:sp>
      <p:sp>
        <p:nvSpPr>
          <p:cNvPr id="32775" name="AutoShape 7" descr="Фальсифіковані пестициди та наслідки їх використання | ІАС &quot;Аграрії разом&quot;"/>
          <p:cNvSpPr>
            <a:spLocks noChangeAspect="1" noChangeArrowheads="1"/>
          </p:cNvSpPr>
          <p:nvPr/>
        </p:nvSpPr>
        <p:spPr bwMode="auto">
          <a:xfrm>
            <a:off x="155575" y="46038"/>
            <a:ext cx="304800" cy="304800"/>
          </a:xfrm>
          <a:prstGeom prst="rect">
            <a:avLst/>
          </a:prstGeom>
          <a:noFill/>
        </p:spPr>
        <p:txBody>
          <a:bodyPr/>
          <a:lstStyle/>
          <a:p>
            <a:endParaRPr lang="uk-UA"/>
          </a:p>
        </p:txBody>
      </p:sp>
      <p:pic>
        <p:nvPicPr>
          <p:cNvPr id="32777" name="Picture 9" descr="Фальсифіковані пестициди та наслідки їх використання | ІАС &quot;Аграрії разом&quot;"/>
          <p:cNvPicPr>
            <a:picLocks noChangeAspect="1" noChangeArrowheads="1"/>
          </p:cNvPicPr>
          <p:nvPr/>
        </p:nvPicPr>
        <p:blipFill>
          <a:blip r:embed="rId2"/>
          <a:srcRect/>
          <a:stretch>
            <a:fillRect/>
          </a:stretch>
        </p:blipFill>
        <p:spPr bwMode="auto">
          <a:xfrm>
            <a:off x="220663" y="3200400"/>
            <a:ext cx="4300537" cy="3055938"/>
          </a:xfrm>
          <a:prstGeom prst="rect">
            <a:avLst/>
          </a:prstGeom>
          <a:noFill/>
        </p:spPr>
      </p:pic>
      <p:pic>
        <p:nvPicPr>
          <p:cNvPr id="32779" name="Picture 11" descr="Пестициди зберігаються в ґрунті десятки років, - дослідження - AgroTimes"/>
          <p:cNvPicPr>
            <a:picLocks noChangeAspect="1" noChangeArrowheads="1"/>
          </p:cNvPicPr>
          <p:nvPr/>
        </p:nvPicPr>
        <p:blipFill>
          <a:blip r:embed="rId3"/>
          <a:srcRect/>
          <a:stretch>
            <a:fillRect/>
          </a:stretch>
        </p:blipFill>
        <p:spPr bwMode="auto">
          <a:xfrm>
            <a:off x="4530725" y="2097088"/>
            <a:ext cx="3314700" cy="2368550"/>
          </a:xfrm>
          <a:prstGeom prst="rect">
            <a:avLst/>
          </a:prstGeom>
          <a:noFill/>
        </p:spPr>
      </p:pic>
      <p:pic>
        <p:nvPicPr>
          <p:cNvPr id="32781" name="Picture 13" descr="Безпечне застосування пестицидів та агрохімікатів - попередження виникнення отруєнь"/>
          <p:cNvPicPr>
            <a:picLocks noChangeAspect="1" noChangeArrowheads="1"/>
          </p:cNvPicPr>
          <p:nvPr/>
        </p:nvPicPr>
        <p:blipFill>
          <a:blip r:embed="rId4"/>
          <a:srcRect/>
          <a:stretch>
            <a:fillRect/>
          </a:stretch>
        </p:blipFill>
        <p:spPr bwMode="auto">
          <a:xfrm>
            <a:off x="7870825" y="4098925"/>
            <a:ext cx="3268663" cy="245110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p:cNvSpPr>
          <p:nvPr>
            <p:ph type="body" idx="1"/>
          </p:nvPr>
        </p:nvSpPr>
        <p:spPr>
          <a:xfrm>
            <a:off x="496888" y="692150"/>
            <a:ext cx="8596312" cy="3881438"/>
          </a:xfrm>
        </p:spPr>
        <p:txBody>
          <a:bodyPr/>
          <a:lstStyle/>
          <a:p>
            <a:r>
              <a:rPr lang="uk-UA" smtClean="0"/>
              <a:t>Пестициди це отруйні речовини, тому їх треба використовувати дуже обережно, щоб не завдати шкоди природі, не знищити корисних комах, не отруїти людей. При обробітках використовують захисний одяг, спеціальні маски, респіратори, рукавиці. </a:t>
            </a:r>
          </a:p>
        </p:txBody>
      </p:sp>
      <p:sp>
        <p:nvSpPr>
          <p:cNvPr id="38917" name="AutoShape 5" descr="Хімічний аналіз на пестициди, гербіциди, фунгіциди (один показник)"/>
          <p:cNvSpPr>
            <a:spLocks noChangeAspect="1" noChangeArrowheads="1"/>
          </p:cNvSpPr>
          <p:nvPr/>
        </p:nvSpPr>
        <p:spPr bwMode="auto">
          <a:xfrm>
            <a:off x="5943600" y="3276600"/>
            <a:ext cx="304800" cy="304800"/>
          </a:xfrm>
          <a:prstGeom prst="rect">
            <a:avLst/>
          </a:prstGeom>
          <a:noFill/>
        </p:spPr>
        <p:txBody>
          <a:bodyPr/>
          <a:lstStyle/>
          <a:p>
            <a:endParaRPr lang="uk-UA"/>
          </a:p>
        </p:txBody>
      </p:sp>
      <p:pic>
        <p:nvPicPr>
          <p:cNvPr id="38919" name="Picture 7" descr="Хімічний аналіз на пестициди, гербіциди, фунгіциди (один показник)"/>
          <p:cNvPicPr>
            <a:picLocks noChangeAspect="1" noChangeArrowheads="1"/>
          </p:cNvPicPr>
          <p:nvPr/>
        </p:nvPicPr>
        <p:blipFill>
          <a:blip r:embed="rId2"/>
          <a:srcRect/>
          <a:stretch>
            <a:fillRect/>
          </a:stretch>
        </p:blipFill>
        <p:spPr bwMode="auto">
          <a:xfrm>
            <a:off x="623888" y="2185988"/>
            <a:ext cx="5087937" cy="2979737"/>
          </a:xfrm>
          <a:prstGeom prst="rect">
            <a:avLst/>
          </a:prstGeom>
          <a:noFill/>
        </p:spPr>
      </p:pic>
      <p:pic>
        <p:nvPicPr>
          <p:cNvPr id="38921" name="Picture 9" descr="Забруднення навколишнього середовища пестицидами і агрохімікатами - Статті  наших співробітників - Корисна інформація"/>
          <p:cNvPicPr>
            <a:picLocks noChangeAspect="1" noChangeArrowheads="1"/>
          </p:cNvPicPr>
          <p:nvPr/>
        </p:nvPicPr>
        <p:blipFill>
          <a:blip r:embed="rId3"/>
          <a:srcRect/>
          <a:stretch>
            <a:fillRect/>
          </a:stretch>
        </p:blipFill>
        <p:spPr bwMode="auto">
          <a:xfrm>
            <a:off x="6040438" y="2178050"/>
            <a:ext cx="4489450" cy="3014663"/>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p:cNvSpPr>
          <p:nvPr>
            <p:ph type="body" idx="1"/>
          </p:nvPr>
        </p:nvSpPr>
        <p:spPr>
          <a:xfrm>
            <a:off x="485775" y="601663"/>
            <a:ext cx="8596313" cy="3881437"/>
          </a:xfrm>
        </p:spPr>
        <p:txBody>
          <a:bodyPr/>
          <a:lstStyle/>
          <a:p>
            <a:pPr eaLnBrk="1" hangingPunct="1"/>
            <a:r>
              <a:rPr lang="ru-RU" smtClean="0"/>
              <a:t>Вчені вже кілька років активно вивчають і розробляють більш натуральні або біологічні засоби захисту рослин,  які можуть захистити рослини від шкідників та хвороб. Це часто корисні комахи, які знищують шкідливих ворогів рослин. </a:t>
            </a:r>
          </a:p>
          <a:p>
            <a:pPr eaLnBrk="1" hangingPunct="1"/>
            <a:r>
              <a:rPr lang="ru-RU" smtClean="0"/>
              <a:t>Наприклад, невеличка комаха трихограма відкладає яйця у яйця шкідливих комах, тим самим знищуючи їх.</a:t>
            </a:r>
          </a:p>
        </p:txBody>
      </p:sp>
      <p:pic>
        <p:nvPicPr>
          <p:cNvPr id="37893" name="Picture 5" descr="Самка Trichogramma dendrolimi на яйці армійського хробака (Noctuidae), фото зроблено доктором Віктором Фурсовим.jpg"/>
          <p:cNvPicPr>
            <a:picLocks noChangeAspect="1" noChangeArrowheads="1"/>
          </p:cNvPicPr>
          <p:nvPr/>
        </p:nvPicPr>
        <p:blipFill>
          <a:blip r:embed="rId2"/>
          <a:srcRect/>
          <a:stretch>
            <a:fillRect/>
          </a:stretch>
        </p:blipFill>
        <p:spPr bwMode="auto">
          <a:xfrm>
            <a:off x="798513" y="2916238"/>
            <a:ext cx="3098800" cy="2478087"/>
          </a:xfrm>
          <a:prstGeom prst="rect">
            <a:avLst/>
          </a:prstGeom>
          <a:noFill/>
        </p:spPr>
      </p:pic>
      <p:pic>
        <p:nvPicPr>
          <p:cNvPr id="37895" name="Picture 7" descr="Трихограма – біологічний метод боротьби з кукурудзяним стебловим метеликом"/>
          <p:cNvPicPr>
            <a:picLocks noChangeAspect="1" noChangeArrowheads="1"/>
          </p:cNvPicPr>
          <p:nvPr/>
        </p:nvPicPr>
        <p:blipFill>
          <a:blip r:embed="rId3"/>
          <a:srcRect/>
          <a:stretch>
            <a:fillRect/>
          </a:stretch>
        </p:blipFill>
        <p:spPr bwMode="auto">
          <a:xfrm>
            <a:off x="4995863" y="2867025"/>
            <a:ext cx="3527425" cy="2624138"/>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descr="14entomofags"/>
          <p:cNvPicPr>
            <a:picLocks noChangeAspect="1" noChangeArrowheads="1"/>
          </p:cNvPicPr>
          <p:nvPr/>
        </p:nvPicPr>
        <p:blipFill>
          <a:blip r:embed="rId2"/>
          <a:srcRect/>
          <a:stretch>
            <a:fillRect/>
          </a:stretch>
        </p:blipFill>
        <p:spPr bwMode="auto">
          <a:xfrm>
            <a:off x="400050" y="233363"/>
            <a:ext cx="4003675" cy="2728912"/>
          </a:xfrm>
          <a:prstGeom prst="rect">
            <a:avLst/>
          </a:prstGeom>
          <a:noFill/>
        </p:spPr>
      </p:pic>
      <p:pic>
        <p:nvPicPr>
          <p:cNvPr id="39943" name="Picture 7" descr="%D0%96%D1%83%D0%B6%D0%B5%D0%BB%D0%B8%D1%86%D1%8F-300x204"/>
          <p:cNvPicPr>
            <a:picLocks noChangeAspect="1" noChangeArrowheads="1"/>
          </p:cNvPicPr>
          <p:nvPr/>
        </p:nvPicPr>
        <p:blipFill>
          <a:blip r:embed="rId3"/>
          <a:srcRect/>
          <a:stretch>
            <a:fillRect/>
          </a:stretch>
        </p:blipFill>
        <p:spPr bwMode="auto">
          <a:xfrm>
            <a:off x="5181600" y="215900"/>
            <a:ext cx="3994150" cy="2716213"/>
          </a:xfrm>
          <a:prstGeom prst="rect">
            <a:avLst/>
          </a:prstGeom>
          <a:noFill/>
        </p:spPr>
      </p:pic>
      <p:sp>
        <p:nvSpPr>
          <p:cNvPr id="39944" name="Rectangle 8"/>
          <p:cNvSpPr>
            <a:spLocks noChangeArrowheads="1"/>
          </p:cNvSpPr>
          <p:nvPr/>
        </p:nvSpPr>
        <p:spPr bwMode="auto">
          <a:xfrm>
            <a:off x="0" y="2781300"/>
            <a:ext cx="4941888" cy="1162050"/>
          </a:xfrm>
          <a:prstGeom prst="rect">
            <a:avLst/>
          </a:prstGeom>
          <a:solidFill>
            <a:srgbClr val="FFFFFF"/>
          </a:solidFill>
          <a:ln w="9525">
            <a:noFill/>
            <a:miter lim="800000"/>
            <a:headEnd/>
            <a:tailEnd/>
          </a:ln>
          <a:effectLst/>
        </p:spPr>
        <p:txBody>
          <a:bodyPr tIns="0" bIns="63480" anchor="ctr">
            <a:spAutoFit/>
          </a:bodyPr>
          <a:lstStyle/>
          <a:p>
            <a:pPr algn="ctr"/>
            <a:endParaRPr lang="en-US"/>
          </a:p>
          <a:p>
            <a:pPr algn="ctr"/>
            <a:r>
              <a:rPr lang="uk-UA" b="1">
                <a:latin typeface="Trebuchet MS" pitchFamily="34" charset="0"/>
              </a:rPr>
              <a:t>С</a:t>
            </a:r>
            <a:r>
              <a:rPr lang="en-US" b="1">
                <a:latin typeface="Trebuchet MS" pitchFamily="34" charset="0"/>
              </a:rPr>
              <a:t>онечка поїдають попелиць та інших комах</a:t>
            </a:r>
          </a:p>
          <a:p>
            <a:pPr algn="ctr" eaLnBrk="0" hangingPunct="0"/>
            <a:endParaRPr lang="en-US"/>
          </a:p>
        </p:txBody>
      </p:sp>
      <p:sp>
        <p:nvSpPr>
          <p:cNvPr id="39945" name="Rectangle 9"/>
          <p:cNvSpPr>
            <a:spLocks noChangeArrowheads="1"/>
          </p:cNvSpPr>
          <p:nvPr/>
        </p:nvSpPr>
        <p:spPr bwMode="auto">
          <a:xfrm>
            <a:off x="5207000" y="3094038"/>
            <a:ext cx="5124450" cy="366712"/>
          </a:xfrm>
          <a:prstGeom prst="rect">
            <a:avLst/>
          </a:prstGeom>
          <a:noFill/>
          <a:ln w="9525">
            <a:noFill/>
            <a:miter lim="800000"/>
            <a:headEnd/>
            <a:tailEnd/>
          </a:ln>
          <a:effectLst/>
        </p:spPr>
        <p:txBody>
          <a:bodyPr wrap="none" anchor="ctr">
            <a:spAutoFit/>
          </a:bodyPr>
          <a:lstStyle/>
          <a:p>
            <a:r>
              <a:rPr lang="uk-UA" b="1">
                <a:latin typeface="Trebuchet MS" pitchFamily="34" charset="0"/>
              </a:rPr>
              <a:t>Ж</a:t>
            </a:r>
            <a:r>
              <a:rPr lang="en-US" b="1">
                <a:latin typeface="Trebuchet MS" pitchFamily="34" charset="0"/>
              </a:rPr>
              <a:t>ужелиці харчуються </a:t>
            </a:r>
            <a:r>
              <a:rPr lang="uk-UA" b="1">
                <a:latin typeface="Trebuchet MS" pitchFamily="34" charset="0"/>
              </a:rPr>
              <a:t>дрібними комахами</a:t>
            </a:r>
            <a:r>
              <a:rPr lang="en-US"/>
              <a:t> </a:t>
            </a:r>
          </a:p>
        </p:txBody>
      </p:sp>
      <p:pic>
        <p:nvPicPr>
          <p:cNvPr id="39947" name="Picture 11" descr="%D0%96%D1%83%D1%80%D1%87%D0%B0%D0%BB%D0%BA%D0%B8"/>
          <p:cNvPicPr>
            <a:picLocks noChangeAspect="1" noChangeArrowheads="1"/>
          </p:cNvPicPr>
          <p:nvPr/>
        </p:nvPicPr>
        <p:blipFill>
          <a:blip r:embed="rId4"/>
          <a:srcRect/>
          <a:stretch>
            <a:fillRect/>
          </a:stretch>
        </p:blipFill>
        <p:spPr bwMode="auto">
          <a:xfrm>
            <a:off x="3459163" y="3546475"/>
            <a:ext cx="3576637" cy="2325688"/>
          </a:xfrm>
          <a:prstGeom prst="rect">
            <a:avLst/>
          </a:prstGeom>
          <a:noFill/>
        </p:spPr>
      </p:pic>
      <p:sp>
        <p:nvSpPr>
          <p:cNvPr id="39948" name="Rectangle 12"/>
          <p:cNvSpPr>
            <a:spLocks noChangeArrowheads="1"/>
          </p:cNvSpPr>
          <p:nvPr/>
        </p:nvSpPr>
        <p:spPr bwMode="auto">
          <a:xfrm>
            <a:off x="2706688" y="6027738"/>
            <a:ext cx="4938712" cy="366712"/>
          </a:xfrm>
          <a:prstGeom prst="rect">
            <a:avLst/>
          </a:prstGeom>
          <a:solidFill>
            <a:srgbClr val="FFFFFF"/>
          </a:solidFill>
          <a:ln w="9525">
            <a:noFill/>
            <a:miter lim="800000"/>
            <a:headEnd/>
            <a:tailEnd/>
          </a:ln>
          <a:effectLst/>
        </p:spPr>
        <p:txBody>
          <a:bodyPr wrap="none" anchor="ctr">
            <a:spAutoFit/>
          </a:bodyPr>
          <a:lstStyle/>
          <a:p>
            <a:r>
              <a:rPr lang="uk-UA" b="1">
                <a:latin typeface="Trebuchet MS" pitchFamily="34" charset="0"/>
              </a:rPr>
              <a:t>Ж</a:t>
            </a:r>
            <a:r>
              <a:rPr lang="en-US" b="1">
                <a:latin typeface="Trebuchet MS" pitchFamily="34" charset="0"/>
              </a:rPr>
              <a:t>урчалки знищують різні види попелиці</a:t>
            </a:r>
            <a:r>
              <a:rPr lang="en-US"/>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p:cNvSpPr>
          <p:nvPr>
            <p:ph type="body" idx="1"/>
          </p:nvPr>
        </p:nvSpPr>
        <p:spPr>
          <a:xfrm>
            <a:off x="212725" y="357188"/>
            <a:ext cx="9099550" cy="3881437"/>
          </a:xfrm>
        </p:spPr>
        <p:txBody>
          <a:bodyPr/>
          <a:lstStyle/>
          <a:p>
            <a:pPr>
              <a:buFont typeface="Wingdings 3" pitchFamily="18" charset="2"/>
              <a:buNone/>
            </a:pPr>
            <a:r>
              <a:rPr lang="uk-UA" smtClean="0"/>
              <a:t>           Отже, забезпечення здоров</a:t>
            </a:r>
            <a:r>
              <a:rPr lang="en-US" smtClean="0"/>
              <a:t>’</a:t>
            </a:r>
            <a:r>
              <a:rPr lang="uk-UA" smtClean="0"/>
              <a:t>я рослин – дуже важлива справа, яка стосується всіх. Ми повинні захистити рослини як для людей, так і для планети. У кожного з нас є своя роль!</a:t>
            </a:r>
          </a:p>
          <a:p>
            <a:r>
              <a:rPr lang="uk-UA" smtClean="0"/>
              <a:t>Бережіть навколишнє середовище – наше природне оточення. Від забруднення воно страждає і хворіє: погіршуються умови життя рослин, тварин і самої людини.</a:t>
            </a:r>
          </a:p>
        </p:txBody>
      </p:sp>
      <p:pic>
        <p:nvPicPr>
          <p:cNvPr id="40965" name="Picture 5" descr="Малюнок, плакат на тему «Захистимо свою планету». День ..."/>
          <p:cNvPicPr>
            <a:picLocks noChangeAspect="1" noChangeArrowheads="1"/>
          </p:cNvPicPr>
          <p:nvPr/>
        </p:nvPicPr>
        <p:blipFill>
          <a:blip r:embed="rId2"/>
          <a:srcRect/>
          <a:stretch>
            <a:fillRect/>
          </a:stretch>
        </p:blipFill>
        <p:spPr bwMode="auto">
          <a:xfrm>
            <a:off x="2727325" y="2536825"/>
            <a:ext cx="4768850" cy="3576638"/>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p:cNvSpPr>
          <p:nvPr>
            <p:ph type="body" idx="1"/>
          </p:nvPr>
        </p:nvSpPr>
        <p:spPr>
          <a:xfrm>
            <a:off x="600075" y="577850"/>
            <a:ext cx="8596313" cy="3881438"/>
          </a:xfrm>
        </p:spPr>
        <p:txBody>
          <a:bodyPr/>
          <a:lstStyle/>
          <a:p>
            <a:r>
              <a:rPr lang="uk-UA" smtClean="0"/>
              <a:t>Під час подорожі уникайте привезення додому рослин або інших рослинних продуктів, адже шкідники рослин або хвороби можуть ховатися на них. </a:t>
            </a:r>
          </a:p>
        </p:txBody>
      </p:sp>
      <p:pic>
        <p:nvPicPr>
          <p:cNvPr id="41989" name="Picture 5" descr="На Закарпатті стартував міжнародний інформаційний проєкт «Не ризикуй!»"/>
          <p:cNvPicPr>
            <a:picLocks noChangeAspect="1" noChangeArrowheads="1"/>
          </p:cNvPicPr>
          <p:nvPr/>
        </p:nvPicPr>
        <p:blipFill>
          <a:blip r:embed="rId2">
            <a:lum contrast="20000"/>
          </a:blip>
          <a:srcRect l="32773" b="37347"/>
          <a:stretch>
            <a:fillRect/>
          </a:stretch>
        </p:blipFill>
        <p:spPr bwMode="auto">
          <a:xfrm>
            <a:off x="1379538" y="1492250"/>
            <a:ext cx="7278687" cy="48006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Заголовок 1"/>
          <p:cNvSpPr>
            <a:spLocks noGrp="1"/>
          </p:cNvSpPr>
          <p:nvPr>
            <p:ph type="title"/>
          </p:nvPr>
        </p:nvSpPr>
        <p:spPr/>
        <p:txBody>
          <a:bodyPr/>
          <a:lstStyle/>
          <a:p>
            <a:pPr eaLnBrk="1" hangingPunct="1"/>
            <a:r>
              <a:rPr lang="uk-UA" sz="2000" smtClean="0">
                <a:solidFill>
                  <a:schemeClr val="tx1"/>
                </a:solidFill>
              </a:rPr>
              <a:t>Бережіть корисних комах, вони дуже важливі для здоров</a:t>
            </a:r>
            <a:r>
              <a:rPr lang="en-US" sz="2000" smtClean="0">
                <a:solidFill>
                  <a:schemeClr val="tx1"/>
                </a:solidFill>
              </a:rPr>
              <a:t>’</a:t>
            </a:r>
            <a:r>
              <a:rPr lang="uk-UA" sz="2000" smtClean="0">
                <a:solidFill>
                  <a:schemeClr val="tx1"/>
                </a:solidFill>
              </a:rPr>
              <a:t>я рослин.</a:t>
            </a:r>
          </a:p>
        </p:txBody>
      </p:sp>
      <p:pic>
        <p:nvPicPr>
          <p:cNvPr id="33794" name="Місце для вмісту 3"/>
          <p:cNvPicPr>
            <a:picLocks noGrp="1" noChangeAspect="1"/>
          </p:cNvPicPr>
          <p:nvPr>
            <p:ph idx="1"/>
          </p:nvPr>
        </p:nvPicPr>
        <p:blipFill>
          <a:blip r:embed="rId2"/>
          <a:srcRect/>
          <a:stretch>
            <a:fillRect/>
          </a:stretch>
        </p:blipFill>
        <p:spPr>
          <a:xfrm>
            <a:off x="360363" y="1231900"/>
            <a:ext cx="5013325" cy="3263900"/>
          </a:xfrm>
        </p:spPr>
      </p:pic>
      <p:pic>
        <p:nvPicPr>
          <p:cNvPr id="33797" name="Picture 5" descr="Корисні комахи - сонечко"/>
          <p:cNvPicPr>
            <a:picLocks noChangeAspect="1" noChangeArrowheads="1"/>
          </p:cNvPicPr>
          <p:nvPr/>
        </p:nvPicPr>
        <p:blipFill>
          <a:blip r:embed="rId3"/>
          <a:srcRect/>
          <a:stretch>
            <a:fillRect/>
          </a:stretch>
        </p:blipFill>
        <p:spPr bwMode="auto">
          <a:xfrm>
            <a:off x="6210300" y="1189038"/>
            <a:ext cx="3714750" cy="2476500"/>
          </a:xfrm>
          <a:prstGeom prst="rect">
            <a:avLst/>
          </a:prstGeom>
          <a:noFill/>
        </p:spPr>
      </p:pic>
      <p:pic>
        <p:nvPicPr>
          <p:cNvPr id="33799" name="Picture 7" descr="najkorysnishi-komahy-10-390x260"/>
          <p:cNvPicPr>
            <a:picLocks noChangeAspect="1" noChangeArrowheads="1"/>
          </p:cNvPicPr>
          <p:nvPr/>
        </p:nvPicPr>
        <p:blipFill>
          <a:blip r:embed="rId4"/>
          <a:srcRect/>
          <a:stretch>
            <a:fillRect/>
          </a:stretch>
        </p:blipFill>
        <p:spPr bwMode="auto">
          <a:xfrm>
            <a:off x="5605463" y="4070350"/>
            <a:ext cx="3714750" cy="24765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Заголовок 1"/>
          <p:cNvSpPr>
            <a:spLocks noGrp="1"/>
          </p:cNvSpPr>
          <p:nvPr>
            <p:ph type="title"/>
          </p:nvPr>
        </p:nvSpPr>
        <p:spPr/>
        <p:txBody>
          <a:bodyPr/>
          <a:lstStyle/>
          <a:p>
            <a:pPr algn="ctr" eaLnBrk="1" hangingPunct="1"/>
            <a:r>
              <a:rPr lang="uk-UA" b="1" smtClean="0"/>
              <a:t>12 ТРАВНЯ – МІЖНАРОДНИЙ ДЕНЬ</a:t>
            </a:r>
            <a:r>
              <a:rPr lang="uk-UA" smtClean="0"/>
              <a:t/>
            </a:r>
            <a:br>
              <a:rPr lang="uk-UA" smtClean="0"/>
            </a:br>
            <a:r>
              <a:rPr lang="uk-UA" b="1" smtClean="0"/>
              <a:t>ЗДОРОВ'Я РОСЛИН</a:t>
            </a:r>
            <a:endParaRPr lang="uk-UA" smtClean="0"/>
          </a:p>
        </p:txBody>
      </p:sp>
      <p:sp>
        <p:nvSpPr>
          <p:cNvPr id="21506" name="Місце для вмісту 2"/>
          <p:cNvSpPr>
            <a:spLocks noGrp="1"/>
          </p:cNvSpPr>
          <p:nvPr>
            <p:ph idx="1"/>
          </p:nvPr>
        </p:nvSpPr>
        <p:spPr/>
        <p:txBody>
          <a:bodyPr/>
          <a:lstStyle/>
          <a:p>
            <a:pPr marL="0" indent="0" algn="ctr" eaLnBrk="1" hangingPunct="1">
              <a:buFont typeface="Wingdings 3" pitchFamily="18" charset="2"/>
              <a:buNone/>
            </a:pPr>
            <a:r>
              <a:rPr lang="ru-RU" sz="2000" smtClean="0">
                <a:latin typeface="Arial" charset="0"/>
                <a:cs typeface="Arial" charset="0"/>
              </a:rPr>
              <a:t>Генеральна Асамблея ООН проголосила Міжнародний день здоров’я рослин, щоб підвищити рівень знань населення про те, як охорона здоров’я рослин може допомогти захисту навколишнього середовища та економічному розвитку, покласти край голоду, зменшити бідність.</a:t>
            </a:r>
          </a:p>
          <a:p>
            <a:pPr marL="0" indent="0" eaLnBrk="1" hangingPunct="1">
              <a:buFont typeface="Wingdings 3" pitchFamily="18" charset="2"/>
              <a:buNone/>
            </a:pPr>
            <a:endParaRPr lang="uk-UA" sz="2000" smtClean="0"/>
          </a:p>
        </p:txBody>
      </p:sp>
      <p:pic>
        <p:nvPicPr>
          <p:cNvPr id="21507" name="Рисунок 3"/>
          <p:cNvPicPr>
            <a:picLocks noChangeAspect="1"/>
          </p:cNvPicPr>
          <p:nvPr/>
        </p:nvPicPr>
        <p:blipFill>
          <a:blip r:embed="rId2"/>
          <a:srcRect/>
          <a:stretch>
            <a:fillRect/>
          </a:stretch>
        </p:blipFill>
        <p:spPr bwMode="auto">
          <a:xfrm>
            <a:off x="2838450" y="3675063"/>
            <a:ext cx="4495800" cy="2994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4"/>
          <p:cNvSpPr>
            <a:spLocks noGrp="1"/>
          </p:cNvSpPr>
          <p:nvPr>
            <p:ph type="ctrTitle"/>
          </p:nvPr>
        </p:nvSpPr>
        <p:spPr>
          <a:xfrm>
            <a:off x="0" y="2117725"/>
            <a:ext cx="10363200" cy="1470025"/>
          </a:xfrm>
        </p:spPr>
        <p:txBody>
          <a:bodyPr/>
          <a:lstStyle/>
          <a:p>
            <a:pPr algn="ctr"/>
            <a:r>
              <a:rPr lang="uk-UA" sz="5400" b="1" smtClean="0">
                <a:solidFill>
                  <a:srgbClr val="4D921E"/>
                </a:solidFill>
              </a:rPr>
              <a:t>Дякую за увагу!</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Місце для вмісту 2"/>
          <p:cNvSpPr>
            <a:spLocks noGrp="1"/>
          </p:cNvSpPr>
          <p:nvPr>
            <p:ph idx="1"/>
          </p:nvPr>
        </p:nvSpPr>
        <p:spPr>
          <a:xfrm>
            <a:off x="611188" y="941388"/>
            <a:ext cx="8596312" cy="3881437"/>
          </a:xfrm>
        </p:spPr>
        <p:txBody>
          <a:bodyPr/>
          <a:lstStyle/>
          <a:p>
            <a:pPr eaLnBrk="1" hangingPunct="1"/>
            <a:r>
              <a:rPr lang="ru-RU" sz="2400" smtClean="0"/>
              <a:t>Серед усіх форм життя на землі є одна особлива, від якої залежать усі живі істоти на планеті, включаючи людей. Без неї не було б життя на Землі. </a:t>
            </a:r>
            <a:r>
              <a:rPr lang="ru-RU" sz="2400" b="1" smtClean="0">
                <a:solidFill>
                  <a:srgbClr val="E53809"/>
                </a:solidFill>
              </a:rPr>
              <a:t>Це рослини</a:t>
            </a:r>
          </a:p>
          <a:p>
            <a:pPr eaLnBrk="1" hangingPunct="1"/>
            <a:endParaRPr lang="ru-RU" smtClean="0"/>
          </a:p>
          <a:p>
            <a:pPr eaLnBrk="1" hangingPunct="1"/>
            <a:endParaRPr lang="ru-RU" smtClean="0"/>
          </a:p>
        </p:txBody>
      </p:sp>
      <p:pic>
        <p:nvPicPr>
          <p:cNvPr id="22530" name="Рисунок 3"/>
          <p:cNvPicPr>
            <a:picLocks noChangeAspect="1"/>
          </p:cNvPicPr>
          <p:nvPr/>
        </p:nvPicPr>
        <p:blipFill>
          <a:blip r:embed="rId2"/>
          <a:srcRect/>
          <a:stretch>
            <a:fillRect/>
          </a:stretch>
        </p:blipFill>
        <p:spPr bwMode="auto">
          <a:xfrm>
            <a:off x="611188" y="2490788"/>
            <a:ext cx="3619500" cy="2443162"/>
          </a:xfrm>
          <a:prstGeom prst="rect">
            <a:avLst/>
          </a:prstGeom>
          <a:noFill/>
          <a:ln w="9525">
            <a:noFill/>
            <a:miter lim="800000"/>
            <a:headEnd/>
            <a:tailEnd/>
          </a:ln>
        </p:spPr>
      </p:pic>
      <p:pic>
        <p:nvPicPr>
          <p:cNvPr id="22531" name="Рисунок 4"/>
          <p:cNvPicPr>
            <a:picLocks noChangeAspect="1"/>
          </p:cNvPicPr>
          <p:nvPr/>
        </p:nvPicPr>
        <p:blipFill>
          <a:blip r:embed="rId3"/>
          <a:srcRect/>
          <a:stretch>
            <a:fillRect/>
          </a:stretch>
        </p:blipFill>
        <p:spPr bwMode="auto">
          <a:xfrm>
            <a:off x="4629150" y="2490788"/>
            <a:ext cx="4743450" cy="2478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677863" y="838200"/>
            <a:ext cx="8596312" cy="5203825"/>
          </a:xfrm>
        </p:spPr>
        <p:txBody>
          <a:bodyPr>
            <a:normAutofit/>
          </a:bodyPr>
          <a:lstStyle/>
          <a:p>
            <a:pPr eaLnBrk="1" hangingPunct="1"/>
            <a:r>
              <a:rPr lang="uk-UA" sz="2400" smtClean="0"/>
              <a:t>Рослини складають  </a:t>
            </a:r>
            <a:r>
              <a:rPr lang="ru-RU" sz="2400" smtClean="0">
                <a:solidFill>
                  <a:srgbClr val="E53809"/>
                </a:solidFill>
              </a:rPr>
              <a:t>80% їжі,</a:t>
            </a:r>
            <a:r>
              <a:rPr lang="ru-RU" sz="2400" smtClean="0"/>
              <a:t> яку ми їмо</a:t>
            </a:r>
          </a:p>
          <a:p>
            <a:pPr eaLnBrk="1" hangingPunct="1"/>
            <a:r>
              <a:rPr lang="ru-RU" sz="2400" smtClean="0"/>
              <a:t>Рослинами живляться сільськогосподарські тварини</a:t>
            </a:r>
          </a:p>
          <a:p>
            <a:pPr eaLnBrk="1" hangingPunct="1"/>
            <a:r>
              <a:rPr lang="ru-RU" sz="2400" smtClean="0"/>
              <a:t>Відомо понад </a:t>
            </a:r>
            <a:r>
              <a:rPr lang="ru-RU" sz="2400" smtClean="0">
                <a:solidFill>
                  <a:srgbClr val="E53809"/>
                </a:solidFill>
              </a:rPr>
              <a:t>250 000 видів</a:t>
            </a:r>
            <a:r>
              <a:rPr lang="ru-RU" sz="2400" smtClean="0"/>
              <a:t> рослин з яких майже</a:t>
            </a:r>
          </a:p>
          <a:p>
            <a:pPr eaLnBrk="1" hangingPunct="1">
              <a:buFont typeface="Wingdings 3" pitchFamily="18" charset="2"/>
              <a:buNone/>
            </a:pPr>
            <a:r>
              <a:rPr lang="ru-RU" sz="2400" smtClean="0">
                <a:solidFill>
                  <a:srgbClr val="E53809"/>
                </a:solidFill>
              </a:rPr>
              <a:t>   30 000 їстівні</a:t>
            </a:r>
            <a:r>
              <a:rPr lang="ru-RU" sz="2400" smtClean="0"/>
              <a:t> для людей.</a:t>
            </a:r>
          </a:p>
          <a:p>
            <a:pPr eaLnBrk="1" hangingPunct="1"/>
            <a:endParaRPr lang="ru-RU" sz="2400" smtClean="0"/>
          </a:p>
          <a:p>
            <a:pPr eaLnBrk="1" hangingPunct="1"/>
            <a:endParaRPr lang="ru-RU" smtClean="0"/>
          </a:p>
          <a:p>
            <a:pPr eaLnBrk="1" hangingPunct="1">
              <a:buFont typeface="Wingdings 3" pitchFamily="18" charset="2"/>
              <a:buNone/>
            </a:pPr>
            <a:endParaRPr lang="ru-RU" smtClean="0"/>
          </a:p>
          <a:p>
            <a:pPr eaLnBrk="1" hangingPunct="1"/>
            <a:endParaRPr lang="uk-UA" smtClean="0"/>
          </a:p>
          <a:p>
            <a:pPr eaLnBrk="1" hangingPunct="1">
              <a:buFont typeface="Wingdings 3" pitchFamily="18" charset="2"/>
              <a:buNone/>
            </a:pPr>
            <a:r>
              <a:rPr lang="uk-UA" smtClean="0"/>
              <a:t>                                          </a:t>
            </a:r>
          </a:p>
        </p:txBody>
      </p:sp>
      <p:pic>
        <p:nvPicPr>
          <p:cNvPr id="23554" name="Рисунок 3"/>
          <p:cNvPicPr>
            <a:picLocks noChangeAspect="1"/>
          </p:cNvPicPr>
          <p:nvPr/>
        </p:nvPicPr>
        <p:blipFill>
          <a:blip r:embed="rId2"/>
          <a:srcRect/>
          <a:stretch>
            <a:fillRect/>
          </a:stretch>
        </p:blipFill>
        <p:spPr bwMode="auto">
          <a:xfrm>
            <a:off x="687388" y="3149600"/>
            <a:ext cx="4484687" cy="2892425"/>
          </a:xfrm>
          <a:prstGeom prst="rect">
            <a:avLst/>
          </a:prstGeom>
          <a:noFill/>
          <a:ln w="9525">
            <a:noFill/>
            <a:miter lim="800000"/>
            <a:headEnd/>
            <a:tailEnd/>
          </a:ln>
        </p:spPr>
      </p:pic>
      <p:pic>
        <p:nvPicPr>
          <p:cNvPr id="23555" name="Рисунок 5"/>
          <p:cNvPicPr>
            <a:picLocks noChangeAspect="1"/>
          </p:cNvPicPr>
          <p:nvPr/>
        </p:nvPicPr>
        <p:blipFill>
          <a:blip r:embed="rId3"/>
          <a:srcRect/>
          <a:stretch>
            <a:fillRect/>
          </a:stretch>
        </p:blipFill>
        <p:spPr bwMode="auto">
          <a:xfrm>
            <a:off x="5172075" y="3562350"/>
            <a:ext cx="4371975" cy="2914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Місце для вмісту 2"/>
          <p:cNvSpPr>
            <a:spLocks noGrp="1"/>
          </p:cNvSpPr>
          <p:nvPr>
            <p:ph idx="1"/>
          </p:nvPr>
        </p:nvSpPr>
        <p:spPr>
          <a:xfrm>
            <a:off x="754063" y="912813"/>
            <a:ext cx="8596312" cy="3881437"/>
          </a:xfrm>
        </p:spPr>
        <p:txBody>
          <a:bodyPr/>
          <a:lstStyle/>
          <a:p>
            <a:pPr eaLnBrk="1" hangingPunct="1"/>
            <a:r>
              <a:rPr lang="ru-RU" sz="2400" smtClean="0"/>
              <a:t>Рослини забезпечують </a:t>
            </a:r>
            <a:r>
              <a:rPr lang="ru-RU" sz="2400" smtClean="0">
                <a:solidFill>
                  <a:srgbClr val="E53809"/>
                </a:solidFill>
              </a:rPr>
              <a:t>98%кисню,</a:t>
            </a:r>
            <a:r>
              <a:rPr lang="ru-RU" sz="2400" smtClean="0"/>
              <a:t> яким ми дихаємо</a:t>
            </a:r>
          </a:p>
          <a:p>
            <a:pPr eaLnBrk="1" hangingPunct="1"/>
            <a:endParaRPr lang="uk-UA" sz="2400" smtClean="0"/>
          </a:p>
        </p:txBody>
      </p:sp>
      <p:pic>
        <p:nvPicPr>
          <p:cNvPr id="24578" name="Рисунок 3"/>
          <p:cNvPicPr>
            <a:picLocks noChangeAspect="1"/>
          </p:cNvPicPr>
          <p:nvPr/>
        </p:nvPicPr>
        <p:blipFill>
          <a:blip r:embed="rId2"/>
          <a:srcRect/>
          <a:stretch>
            <a:fillRect/>
          </a:stretch>
        </p:blipFill>
        <p:spPr bwMode="auto">
          <a:xfrm>
            <a:off x="1036638" y="1665288"/>
            <a:ext cx="8018462" cy="4208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Місце для вмісту 2"/>
          <p:cNvSpPr>
            <a:spLocks noGrp="1"/>
          </p:cNvSpPr>
          <p:nvPr>
            <p:ph idx="1"/>
          </p:nvPr>
        </p:nvSpPr>
        <p:spPr>
          <a:xfrm>
            <a:off x="754063" y="960438"/>
            <a:ext cx="8596312" cy="3881437"/>
          </a:xfrm>
        </p:spPr>
        <p:txBody>
          <a:bodyPr/>
          <a:lstStyle/>
          <a:p>
            <a:pPr eaLnBrk="1" hangingPunct="1"/>
            <a:r>
              <a:rPr lang="ru-RU" sz="2400" smtClean="0"/>
              <a:t>Рослини також дають ліки, коли ми хворіємо</a:t>
            </a:r>
            <a:endParaRPr lang="uk-UA" sz="2400" smtClean="0"/>
          </a:p>
        </p:txBody>
      </p:sp>
      <p:pic>
        <p:nvPicPr>
          <p:cNvPr id="25602" name="Рисунок 3"/>
          <p:cNvPicPr>
            <a:picLocks noChangeAspect="1"/>
          </p:cNvPicPr>
          <p:nvPr/>
        </p:nvPicPr>
        <p:blipFill>
          <a:blip r:embed="rId2"/>
          <a:srcRect/>
          <a:stretch>
            <a:fillRect/>
          </a:stretch>
        </p:blipFill>
        <p:spPr bwMode="auto">
          <a:xfrm>
            <a:off x="1187450" y="1954213"/>
            <a:ext cx="7021513" cy="4037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554038" y="779463"/>
            <a:ext cx="9628187" cy="3881437"/>
          </a:xfrm>
        </p:spPr>
        <p:txBody>
          <a:bodyPr rtlCol="0">
            <a:normAutofit/>
          </a:bodyPr>
          <a:lstStyle/>
          <a:p>
            <a:pPr eaLnBrk="1" fontAlgn="auto" hangingPunct="1">
              <a:spcAft>
                <a:spcPts val="0"/>
              </a:spcAft>
              <a:buFont typeface="Wingdings 3" charset="2"/>
              <a:buChar char=""/>
              <a:defRPr/>
            </a:pPr>
            <a:r>
              <a:rPr lang="ru-RU" dirty="0" smtClean="0">
                <a:solidFill>
                  <a:schemeClr val="tx1">
                    <a:lumMod val="75000"/>
                    <a:lumOff val="25000"/>
                  </a:schemeClr>
                </a:solidFill>
              </a:rPr>
              <a:t>Є </a:t>
            </a:r>
            <a:r>
              <a:rPr lang="ru-RU" dirty="0" err="1" smtClean="0">
                <a:solidFill>
                  <a:schemeClr val="tx1">
                    <a:lumMod val="75000"/>
                    <a:lumOff val="25000"/>
                  </a:schemeClr>
                </a:solidFill>
              </a:rPr>
              <a:t>багато</a:t>
            </a:r>
            <a:r>
              <a:rPr lang="ru-RU" dirty="0" smtClean="0">
                <a:solidFill>
                  <a:schemeClr val="tx1">
                    <a:lumMod val="75000"/>
                    <a:lumOff val="25000"/>
                  </a:schemeClr>
                </a:solidFill>
              </a:rPr>
              <a:t> </a:t>
            </a:r>
            <a:r>
              <a:rPr lang="ru-RU" dirty="0" err="1" smtClean="0">
                <a:solidFill>
                  <a:schemeClr val="tx1">
                    <a:lumMod val="75000"/>
                    <a:lumOff val="25000"/>
                  </a:schemeClr>
                </a:solidFill>
              </a:rPr>
              <a:t>типів</a:t>
            </a:r>
            <a:r>
              <a:rPr lang="ru-RU" dirty="0" smtClean="0">
                <a:solidFill>
                  <a:schemeClr val="tx1">
                    <a:lumMod val="75000"/>
                    <a:lumOff val="25000"/>
                  </a:schemeClr>
                </a:solidFill>
              </a:rPr>
              <a:t> рослин. </a:t>
            </a:r>
            <a:r>
              <a:rPr lang="ru-RU" dirty="0" err="1" smtClean="0">
                <a:solidFill>
                  <a:schemeClr val="tx1">
                    <a:lumMod val="75000"/>
                    <a:lumOff val="25000"/>
                  </a:schemeClr>
                </a:solidFill>
              </a:rPr>
              <a:t>Підрахувати</a:t>
            </a:r>
            <a:r>
              <a:rPr lang="ru-RU" dirty="0" smtClean="0">
                <a:solidFill>
                  <a:schemeClr val="tx1">
                    <a:lumMod val="75000"/>
                    <a:lumOff val="25000"/>
                  </a:schemeClr>
                </a:solidFill>
              </a:rPr>
              <a:t> </a:t>
            </a:r>
            <a:r>
              <a:rPr lang="ru-RU" dirty="0" err="1" smtClean="0">
                <a:solidFill>
                  <a:schemeClr val="tx1">
                    <a:lumMod val="75000"/>
                    <a:lumOff val="25000"/>
                  </a:schemeClr>
                </a:solidFill>
              </a:rPr>
              <a:t>їх</a:t>
            </a:r>
            <a:r>
              <a:rPr lang="ru-RU" dirty="0" smtClean="0">
                <a:solidFill>
                  <a:schemeClr val="tx1">
                    <a:lumMod val="75000"/>
                    <a:lumOff val="25000"/>
                  </a:schemeClr>
                </a:solidFill>
              </a:rPr>
              <a:t> не </a:t>
            </a:r>
            <a:r>
              <a:rPr lang="ru-RU" dirty="0" err="1" smtClean="0">
                <a:solidFill>
                  <a:schemeClr val="tx1">
                    <a:lumMod val="75000"/>
                    <a:lumOff val="25000"/>
                  </a:schemeClr>
                </a:solidFill>
              </a:rPr>
              <a:t>можливо</a:t>
            </a:r>
            <a:r>
              <a:rPr lang="ru-RU" dirty="0" smtClean="0">
                <a:solidFill>
                  <a:schemeClr val="tx1">
                    <a:lumMod val="75000"/>
                    <a:lumOff val="25000"/>
                  </a:schemeClr>
                </a:solidFill>
              </a:rPr>
              <a:t>. </a:t>
            </a:r>
          </a:p>
          <a:p>
            <a:pPr eaLnBrk="1" fontAlgn="auto" hangingPunct="1">
              <a:spcAft>
                <a:spcPts val="0"/>
              </a:spcAft>
              <a:buFont typeface="Wingdings 3" charset="2"/>
              <a:buChar char=""/>
              <a:defRPr/>
            </a:pPr>
            <a:r>
              <a:rPr lang="ru-RU" dirty="0" err="1" smtClean="0">
                <a:solidFill>
                  <a:schemeClr val="tx1">
                    <a:lumMod val="75000"/>
                    <a:lumOff val="25000"/>
                  </a:schemeClr>
                </a:solidFill>
              </a:rPr>
              <a:t>Тільки</a:t>
            </a:r>
            <a:r>
              <a:rPr lang="ru-RU" dirty="0" smtClean="0">
                <a:solidFill>
                  <a:schemeClr val="tx1">
                    <a:lumMod val="75000"/>
                    <a:lumOff val="25000"/>
                  </a:schemeClr>
                </a:solidFill>
              </a:rPr>
              <a:t> </a:t>
            </a:r>
            <a:r>
              <a:rPr lang="ru-RU" dirty="0" err="1" smtClean="0">
                <a:solidFill>
                  <a:schemeClr val="tx1">
                    <a:lumMod val="75000"/>
                    <a:lumOff val="25000"/>
                  </a:schemeClr>
                </a:solidFill>
              </a:rPr>
              <a:t>ліси</a:t>
            </a:r>
            <a:r>
              <a:rPr lang="ru-RU" dirty="0" smtClean="0">
                <a:solidFill>
                  <a:schemeClr val="tx1">
                    <a:lumMod val="75000"/>
                    <a:lumOff val="25000"/>
                  </a:schemeClr>
                </a:solidFill>
              </a:rPr>
              <a:t> </a:t>
            </a:r>
            <a:r>
              <a:rPr lang="ru-RU" dirty="0" err="1" smtClean="0">
                <a:solidFill>
                  <a:schemeClr val="tx1">
                    <a:lumMod val="75000"/>
                    <a:lumOff val="25000"/>
                  </a:schemeClr>
                </a:solidFill>
              </a:rPr>
              <a:t>покривають</a:t>
            </a:r>
            <a:r>
              <a:rPr lang="ru-RU" dirty="0" smtClean="0">
                <a:solidFill>
                  <a:schemeClr val="tx1">
                    <a:lumMod val="75000"/>
                    <a:lumOff val="25000"/>
                  </a:schemeClr>
                </a:solidFill>
              </a:rPr>
              <a:t> </a:t>
            </a:r>
            <a:r>
              <a:rPr lang="ru-RU" dirty="0" err="1" smtClean="0">
                <a:solidFill>
                  <a:schemeClr val="tx1">
                    <a:lumMod val="75000"/>
                    <a:lumOff val="25000"/>
                  </a:schemeClr>
                </a:solidFill>
              </a:rPr>
              <a:t>більше</a:t>
            </a:r>
            <a:r>
              <a:rPr lang="ru-RU" dirty="0" smtClean="0">
                <a:solidFill>
                  <a:schemeClr val="tx1">
                    <a:lumMod val="75000"/>
                    <a:lumOff val="25000"/>
                  </a:schemeClr>
                </a:solidFill>
              </a:rPr>
              <a:t> 30% </a:t>
            </a:r>
            <a:r>
              <a:rPr lang="ru-RU" dirty="0" err="1" smtClean="0">
                <a:solidFill>
                  <a:schemeClr val="tx1">
                    <a:lumMod val="75000"/>
                    <a:lumOff val="25000"/>
                  </a:schemeClr>
                </a:solidFill>
              </a:rPr>
              <a:t>поверхні</a:t>
            </a:r>
            <a:r>
              <a:rPr lang="ru-RU" dirty="0" smtClean="0">
                <a:solidFill>
                  <a:schemeClr val="tx1">
                    <a:lumMod val="75000"/>
                    <a:lumOff val="25000"/>
                  </a:schemeClr>
                </a:solidFill>
              </a:rPr>
              <a:t> </a:t>
            </a:r>
            <a:r>
              <a:rPr lang="ru-RU" dirty="0" err="1" smtClean="0">
                <a:solidFill>
                  <a:schemeClr val="tx1">
                    <a:lumMod val="75000"/>
                    <a:lumOff val="25000"/>
                  </a:schemeClr>
                </a:solidFill>
              </a:rPr>
              <a:t>Землі</a:t>
            </a:r>
            <a:r>
              <a:rPr lang="ru-RU" dirty="0" smtClean="0">
                <a:solidFill>
                  <a:schemeClr val="tx1">
                    <a:lumMod val="75000"/>
                    <a:lumOff val="25000"/>
                  </a:schemeClr>
                </a:solidFill>
              </a:rPr>
              <a:t>, не </a:t>
            </a:r>
            <a:r>
              <a:rPr lang="ru-RU" dirty="0" err="1" smtClean="0">
                <a:solidFill>
                  <a:schemeClr val="tx1">
                    <a:lumMod val="75000"/>
                    <a:lumOff val="25000"/>
                  </a:schemeClr>
                </a:solidFill>
              </a:rPr>
              <a:t>включаючи</a:t>
            </a:r>
            <a:r>
              <a:rPr lang="ru-RU" dirty="0" smtClean="0">
                <a:solidFill>
                  <a:schemeClr val="tx1">
                    <a:lumMod val="75000"/>
                    <a:lumOff val="25000"/>
                  </a:schemeClr>
                </a:solidFill>
              </a:rPr>
              <a:t> луки та сади. </a:t>
            </a:r>
          </a:p>
          <a:p>
            <a:pPr eaLnBrk="1" fontAlgn="auto" hangingPunct="1">
              <a:spcAft>
                <a:spcPts val="0"/>
              </a:spcAft>
              <a:buFont typeface="Wingdings 3" charset="2"/>
              <a:buChar char=""/>
              <a:defRPr/>
            </a:pPr>
            <a:r>
              <a:rPr lang="ru-RU" dirty="0" err="1" smtClean="0">
                <a:solidFill>
                  <a:schemeClr val="tx1">
                    <a:lumMod val="75000"/>
                    <a:lumOff val="25000"/>
                  </a:schemeClr>
                </a:solidFill>
              </a:rPr>
              <a:t>Якщо</a:t>
            </a:r>
            <a:r>
              <a:rPr lang="ru-RU" dirty="0" smtClean="0">
                <a:solidFill>
                  <a:schemeClr val="tx1">
                    <a:lumMod val="75000"/>
                    <a:lumOff val="25000"/>
                  </a:schemeClr>
                </a:solidFill>
              </a:rPr>
              <a:t> </a:t>
            </a:r>
            <a:r>
              <a:rPr lang="ru-RU" dirty="0" err="1" smtClean="0">
                <a:solidFill>
                  <a:schemeClr val="tx1">
                    <a:lumMod val="75000"/>
                    <a:lumOff val="25000"/>
                  </a:schemeClr>
                </a:solidFill>
              </a:rPr>
              <a:t>подивитися</a:t>
            </a:r>
            <a:r>
              <a:rPr lang="ru-RU" dirty="0" smtClean="0">
                <a:solidFill>
                  <a:schemeClr val="tx1">
                    <a:lumMod val="75000"/>
                    <a:lumOff val="25000"/>
                  </a:schemeClr>
                </a:solidFill>
              </a:rPr>
              <a:t> на </a:t>
            </a:r>
            <a:r>
              <a:rPr lang="ru-RU" dirty="0" err="1" smtClean="0">
                <a:solidFill>
                  <a:schemeClr val="tx1">
                    <a:lumMod val="75000"/>
                    <a:lumOff val="25000"/>
                  </a:schemeClr>
                </a:solidFill>
              </a:rPr>
              <a:t>поверхню</a:t>
            </a:r>
            <a:r>
              <a:rPr lang="ru-RU" dirty="0" smtClean="0">
                <a:solidFill>
                  <a:schemeClr val="tx1">
                    <a:lumMod val="75000"/>
                    <a:lumOff val="25000"/>
                  </a:schemeClr>
                </a:solidFill>
              </a:rPr>
              <a:t> </a:t>
            </a:r>
            <a:r>
              <a:rPr lang="ru-RU" dirty="0" err="1" smtClean="0">
                <a:solidFill>
                  <a:schemeClr val="tx1">
                    <a:lumMod val="75000"/>
                    <a:lumOff val="25000"/>
                  </a:schemeClr>
                </a:solidFill>
              </a:rPr>
              <a:t>Землі</a:t>
            </a:r>
            <a:r>
              <a:rPr lang="ru-RU" dirty="0" smtClean="0">
                <a:solidFill>
                  <a:schemeClr val="tx1">
                    <a:lumMod val="75000"/>
                    <a:lumOff val="25000"/>
                  </a:schemeClr>
                </a:solidFill>
              </a:rPr>
              <a:t> з космосу – одним із домінуючих </a:t>
            </a:r>
          </a:p>
          <a:p>
            <a:pPr marL="0" indent="0" eaLnBrk="1" fontAlgn="auto" hangingPunct="1">
              <a:spcAft>
                <a:spcPts val="0"/>
              </a:spcAft>
              <a:buFont typeface="Wingdings 3" charset="2"/>
              <a:buNone/>
              <a:defRPr/>
            </a:pPr>
            <a:r>
              <a:rPr lang="ru-RU" dirty="0" err="1" smtClean="0">
                <a:solidFill>
                  <a:schemeClr val="tx1">
                    <a:lumMod val="75000"/>
                    <a:lumOff val="25000"/>
                  </a:schemeClr>
                </a:solidFill>
              </a:rPr>
              <a:t>кольорів</a:t>
            </a:r>
            <a:r>
              <a:rPr lang="ru-RU" dirty="0" smtClean="0">
                <a:solidFill>
                  <a:schemeClr val="tx1">
                    <a:lumMod val="75000"/>
                    <a:lumOff val="25000"/>
                  </a:schemeClr>
                </a:solidFill>
              </a:rPr>
              <a:t> буде – </a:t>
            </a:r>
            <a:r>
              <a:rPr lang="ru-RU" dirty="0" err="1" smtClean="0">
                <a:solidFill>
                  <a:schemeClr val="tx1">
                    <a:lumMod val="75000"/>
                    <a:lumOff val="25000"/>
                  </a:schemeClr>
                </a:solidFill>
              </a:rPr>
              <a:t>зелений</a:t>
            </a:r>
            <a:r>
              <a:rPr lang="ru-RU" dirty="0" smtClean="0">
                <a:solidFill>
                  <a:schemeClr val="tx1">
                    <a:lumMod val="75000"/>
                    <a:lumOff val="25000"/>
                  </a:schemeClr>
                </a:solidFill>
              </a:rPr>
              <a:t>. Є </a:t>
            </a:r>
            <a:r>
              <a:rPr lang="ru-RU" dirty="0" err="1" smtClean="0">
                <a:solidFill>
                  <a:schemeClr val="tx1">
                    <a:lumMod val="75000"/>
                    <a:lumOff val="25000"/>
                  </a:schemeClr>
                </a:solidFill>
              </a:rPr>
              <a:t>рослини</a:t>
            </a:r>
            <a:r>
              <a:rPr lang="ru-RU" dirty="0" smtClean="0">
                <a:solidFill>
                  <a:schemeClr val="tx1">
                    <a:lumMod val="75000"/>
                    <a:lumOff val="25000"/>
                  </a:schemeClr>
                </a:solidFill>
              </a:rPr>
              <a:t>, </a:t>
            </a:r>
            <a:r>
              <a:rPr lang="ru-RU" dirty="0" err="1" smtClean="0">
                <a:solidFill>
                  <a:schemeClr val="tx1">
                    <a:lumMod val="75000"/>
                    <a:lumOff val="25000"/>
                  </a:schemeClr>
                </a:solidFill>
              </a:rPr>
              <a:t>які</a:t>
            </a:r>
            <a:r>
              <a:rPr lang="ru-RU" dirty="0" smtClean="0">
                <a:solidFill>
                  <a:schemeClr val="tx1">
                    <a:lumMod val="75000"/>
                    <a:lumOff val="25000"/>
                  </a:schemeClr>
                </a:solidFill>
              </a:rPr>
              <a:t> </a:t>
            </a:r>
            <a:r>
              <a:rPr lang="ru-RU" dirty="0" err="1" smtClean="0">
                <a:solidFill>
                  <a:schemeClr val="tx1">
                    <a:lumMod val="75000"/>
                    <a:lumOff val="25000"/>
                  </a:schemeClr>
                </a:solidFill>
              </a:rPr>
              <a:t>живуть</a:t>
            </a:r>
            <a:r>
              <a:rPr lang="ru-RU" dirty="0" smtClean="0">
                <a:solidFill>
                  <a:schemeClr val="tx1">
                    <a:lumMod val="75000"/>
                    <a:lumOff val="25000"/>
                  </a:schemeClr>
                </a:solidFill>
              </a:rPr>
              <a:t> навіть </a:t>
            </a:r>
            <a:r>
              <a:rPr lang="ru-RU" dirty="0" err="1" smtClean="0">
                <a:solidFill>
                  <a:schemeClr val="tx1">
                    <a:lumMod val="75000"/>
                    <a:lumOff val="25000"/>
                  </a:schemeClr>
                </a:solidFill>
              </a:rPr>
              <a:t>глибоко</a:t>
            </a:r>
            <a:r>
              <a:rPr lang="ru-RU" dirty="0" smtClean="0">
                <a:solidFill>
                  <a:schemeClr val="tx1">
                    <a:lumMod val="75000"/>
                    <a:lumOff val="25000"/>
                  </a:schemeClr>
                </a:solidFill>
              </a:rPr>
              <a:t> </a:t>
            </a:r>
            <a:r>
              <a:rPr lang="ru-RU" dirty="0" err="1" smtClean="0">
                <a:solidFill>
                  <a:schemeClr val="tx1">
                    <a:lumMod val="75000"/>
                    <a:lumOff val="25000"/>
                  </a:schemeClr>
                </a:solidFill>
              </a:rPr>
              <a:t>під</a:t>
            </a:r>
            <a:r>
              <a:rPr lang="ru-RU" dirty="0" smtClean="0">
                <a:solidFill>
                  <a:schemeClr val="tx1">
                    <a:lumMod val="75000"/>
                    <a:lumOff val="25000"/>
                  </a:schemeClr>
                </a:solidFill>
              </a:rPr>
              <a:t> водою.</a:t>
            </a:r>
          </a:p>
        </p:txBody>
      </p:sp>
      <p:pic>
        <p:nvPicPr>
          <p:cNvPr id="26626" name="Рисунок 3"/>
          <p:cNvPicPr>
            <a:picLocks noChangeAspect="1"/>
          </p:cNvPicPr>
          <p:nvPr/>
        </p:nvPicPr>
        <p:blipFill>
          <a:blip r:embed="rId2"/>
          <a:srcRect/>
          <a:stretch>
            <a:fillRect/>
          </a:stretch>
        </p:blipFill>
        <p:spPr bwMode="auto">
          <a:xfrm>
            <a:off x="1876425" y="2719388"/>
            <a:ext cx="6419850" cy="3702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Місце для вмісту 2"/>
          <p:cNvSpPr>
            <a:spLocks noGrp="1"/>
          </p:cNvSpPr>
          <p:nvPr>
            <p:ph sz="half" idx="1"/>
          </p:nvPr>
        </p:nvSpPr>
        <p:spPr>
          <a:xfrm>
            <a:off x="623888" y="679450"/>
            <a:ext cx="4183062" cy="4295775"/>
          </a:xfrm>
        </p:spPr>
        <p:txBody>
          <a:bodyPr/>
          <a:lstStyle/>
          <a:p>
            <a:pPr eaLnBrk="1" hangingPunct="1"/>
            <a:r>
              <a:rPr lang="uk-UA" smtClean="0">
                <a:solidFill>
                  <a:schemeClr val="tx1"/>
                </a:solidFill>
                <a:latin typeface="Arial" charset="0"/>
              </a:rPr>
              <a:t>Своїми коренями рослини укріплюють ґрунт, і попереджають його руйнування.</a:t>
            </a:r>
            <a:r>
              <a:rPr lang="en-US" smtClean="0">
                <a:solidFill>
                  <a:schemeClr val="tx1"/>
                </a:solidFill>
                <a:latin typeface="Arial" charset="0"/>
              </a:rPr>
              <a:t> </a:t>
            </a:r>
            <a:r>
              <a:rPr lang="uk-UA" smtClean="0">
                <a:solidFill>
                  <a:schemeClr val="tx1"/>
                </a:solidFill>
                <a:latin typeface="Arial" charset="0"/>
              </a:rPr>
              <a:t>Вони також підтримують здоров</a:t>
            </a:r>
            <a:r>
              <a:rPr lang="en-US" smtClean="0">
                <a:solidFill>
                  <a:schemeClr val="tx1"/>
                </a:solidFill>
                <a:latin typeface="Arial" charset="0"/>
              </a:rPr>
              <a:t>’</a:t>
            </a:r>
            <a:r>
              <a:rPr lang="uk-UA" smtClean="0">
                <a:solidFill>
                  <a:schemeClr val="tx1"/>
                </a:solidFill>
                <a:latin typeface="Arial" charset="0"/>
              </a:rPr>
              <a:t>я ґрунтів, сприяють накопиченню кисню у ґрунті, що важливо у боротьбі зі змінами клімату. Хороші міцні ґрунти і здоров</a:t>
            </a:r>
            <a:r>
              <a:rPr lang="en-US" smtClean="0">
                <a:solidFill>
                  <a:schemeClr val="tx1"/>
                </a:solidFill>
                <a:latin typeface="Arial" charset="0"/>
              </a:rPr>
              <a:t>’</a:t>
            </a:r>
            <a:r>
              <a:rPr lang="uk-UA" smtClean="0">
                <a:solidFill>
                  <a:schemeClr val="tx1"/>
                </a:solidFill>
                <a:latin typeface="Arial" charset="0"/>
              </a:rPr>
              <a:t>я рослин тісно пов</a:t>
            </a:r>
            <a:r>
              <a:rPr lang="en-US" smtClean="0">
                <a:solidFill>
                  <a:schemeClr val="tx1"/>
                </a:solidFill>
                <a:latin typeface="Arial" charset="0"/>
              </a:rPr>
              <a:t>’</a:t>
            </a:r>
            <a:r>
              <a:rPr lang="uk-UA" smtClean="0">
                <a:solidFill>
                  <a:schemeClr val="tx1"/>
                </a:solidFill>
                <a:latin typeface="Arial" charset="0"/>
              </a:rPr>
              <a:t>язані між собою. Тому для виживання людей та інших форм життя на Землі дуже важливо піклуватися про рослини і підтримувати їх здоров</a:t>
            </a:r>
            <a:r>
              <a:rPr lang="en-US" smtClean="0">
                <a:solidFill>
                  <a:schemeClr val="tx1"/>
                </a:solidFill>
                <a:latin typeface="Arial" charset="0"/>
              </a:rPr>
              <a:t>’</a:t>
            </a:r>
            <a:r>
              <a:rPr lang="uk-UA" smtClean="0">
                <a:solidFill>
                  <a:schemeClr val="tx1"/>
                </a:solidFill>
                <a:latin typeface="Arial" charset="0"/>
              </a:rPr>
              <a:t>я. </a:t>
            </a:r>
          </a:p>
        </p:txBody>
      </p:sp>
      <p:sp>
        <p:nvSpPr>
          <p:cNvPr id="27650" name="AutoShape 6" descr="Паростки пшениці Ліцензійні Стокові Фото"/>
          <p:cNvSpPr>
            <a:spLocks noChangeAspect="1" noChangeArrowheads="1"/>
          </p:cNvSpPr>
          <p:nvPr/>
        </p:nvSpPr>
        <p:spPr bwMode="auto">
          <a:xfrm>
            <a:off x="5943600" y="3276600"/>
            <a:ext cx="304800" cy="304800"/>
          </a:xfrm>
          <a:prstGeom prst="rect">
            <a:avLst/>
          </a:prstGeom>
          <a:noFill/>
          <a:ln w="9525">
            <a:noFill/>
            <a:miter lim="800000"/>
            <a:headEnd/>
            <a:tailEnd/>
          </a:ln>
        </p:spPr>
        <p:txBody>
          <a:bodyPr/>
          <a:lstStyle/>
          <a:p>
            <a:endParaRPr lang="uk-UA"/>
          </a:p>
        </p:txBody>
      </p:sp>
      <p:sp>
        <p:nvSpPr>
          <p:cNvPr id="27651" name="AutoShape 8" descr="Паростки пшениці Ліцензійні Стокові Фото"/>
          <p:cNvSpPr>
            <a:spLocks noChangeAspect="1" noChangeArrowheads="1"/>
          </p:cNvSpPr>
          <p:nvPr/>
        </p:nvSpPr>
        <p:spPr bwMode="auto">
          <a:xfrm>
            <a:off x="5943600" y="3276600"/>
            <a:ext cx="304800" cy="304800"/>
          </a:xfrm>
          <a:prstGeom prst="rect">
            <a:avLst/>
          </a:prstGeom>
          <a:noFill/>
          <a:ln w="9525">
            <a:noFill/>
            <a:miter lim="800000"/>
            <a:headEnd/>
            <a:tailEnd/>
          </a:ln>
        </p:spPr>
        <p:txBody>
          <a:bodyPr/>
          <a:lstStyle/>
          <a:p>
            <a:endParaRPr lang="uk-UA"/>
          </a:p>
        </p:txBody>
      </p:sp>
      <p:pic>
        <p:nvPicPr>
          <p:cNvPr id="27652" name="Picture 10" descr="Вода в системі: грунт – рослина – атмосфера. » Сайт вчителя біології  Павленко Тетяни Іванівни"/>
          <p:cNvPicPr>
            <a:picLocks noChangeAspect="1" noChangeArrowheads="1"/>
          </p:cNvPicPr>
          <p:nvPr/>
        </p:nvPicPr>
        <p:blipFill>
          <a:blip r:embed="rId2"/>
          <a:srcRect/>
          <a:stretch>
            <a:fillRect/>
          </a:stretch>
        </p:blipFill>
        <p:spPr bwMode="auto">
          <a:xfrm>
            <a:off x="5053013" y="649288"/>
            <a:ext cx="4003675" cy="2547937"/>
          </a:xfrm>
          <a:prstGeom prst="rect">
            <a:avLst/>
          </a:prstGeom>
          <a:noFill/>
          <a:ln w="9525">
            <a:noFill/>
            <a:miter lim="800000"/>
            <a:headEnd/>
            <a:tailEnd/>
          </a:ln>
        </p:spPr>
      </p:pic>
      <p:pic>
        <p:nvPicPr>
          <p:cNvPr id="27653" name="Picture 12" descr="koreni_pshenyczya"/>
          <p:cNvPicPr>
            <a:picLocks noChangeAspect="1" noChangeArrowheads="1"/>
          </p:cNvPicPr>
          <p:nvPr/>
        </p:nvPicPr>
        <p:blipFill>
          <a:blip r:embed="rId3"/>
          <a:srcRect/>
          <a:stretch>
            <a:fillRect/>
          </a:stretch>
        </p:blipFill>
        <p:spPr bwMode="auto">
          <a:xfrm>
            <a:off x="4352925" y="3446463"/>
            <a:ext cx="3333750" cy="2381250"/>
          </a:xfrm>
          <a:prstGeom prst="rect">
            <a:avLst/>
          </a:prstGeom>
          <a:noFill/>
          <a:ln w="9525">
            <a:noFill/>
            <a:miter lim="800000"/>
            <a:headEnd/>
            <a:tailEnd/>
          </a:ln>
        </p:spPr>
      </p:pic>
      <p:pic>
        <p:nvPicPr>
          <p:cNvPr id="27654" name="Picture 14" descr="Корінь дерева: картинки, стокові Корінь дерева фотографії, зображення |  Скачати з Depositphotos"/>
          <p:cNvPicPr>
            <a:picLocks noChangeAspect="1" noChangeArrowheads="1"/>
          </p:cNvPicPr>
          <p:nvPr/>
        </p:nvPicPr>
        <p:blipFill>
          <a:blip r:embed="rId4"/>
          <a:srcRect/>
          <a:stretch>
            <a:fillRect/>
          </a:stretch>
        </p:blipFill>
        <p:spPr bwMode="auto">
          <a:xfrm>
            <a:off x="8021638" y="3498850"/>
            <a:ext cx="4000500" cy="3019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Місце для вмісту 5"/>
          <p:cNvSpPr>
            <a:spLocks noGrp="1"/>
          </p:cNvSpPr>
          <p:nvPr>
            <p:ph idx="1"/>
          </p:nvPr>
        </p:nvSpPr>
        <p:spPr>
          <a:xfrm>
            <a:off x="468313" y="798513"/>
            <a:ext cx="8596312" cy="3881437"/>
          </a:xfrm>
        </p:spPr>
        <p:txBody>
          <a:bodyPr/>
          <a:lstStyle/>
          <a:p>
            <a:pPr eaLnBrk="1" hangingPunct="1"/>
            <a:r>
              <a:rPr lang="ru-RU" smtClean="0"/>
              <a:t>Так само як і ми – люди, та інші живі істото на Землі, рослини можуть хворіти і страждати. Коли це відбувається, страждає вся планета. Через хвороби та шкідників рослини хворіють, перестають рости, і дуже часто – гинуть. Це може призвести до того, що люди, харчування яких залежить від сільськогосподарської продукції, можуть страждати від голоду.</a:t>
            </a:r>
          </a:p>
          <a:p>
            <a:pPr eaLnBrk="1" hangingPunct="1"/>
            <a:endParaRPr lang="ru-RU" smtClean="0"/>
          </a:p>
          <a:p>
            <a:pPr eaLnBrk="1" hangingPunct="1"/>
            <a:endParaRPr lang="ru-RU" smtClean="0"/>
          </a:p>
        </p:txBody>
      </p:sp>
      <p:pic>
        <p:nvPicPr>
          <p:cNvPr id="28674" name="Рисунок 8"/>
          <p:cNvPicPr>
            <a:picLocks noChangeAspect="1"/>
          </p:cNvPicPr>
          <p:nvPr/>
        </p:nvPicPr>
        <p:blipFill>
          <a:blip r:embed="rId2"/>
          <a:srcRect/>
          <a:stretch>
            <a:fillRect/>
          </a:stretch>
        </p:blipFill>
        <p:spPr bwMode="auto">
          <a:xfrm>
            <a:off x="468313" y="2449513"/>
            <a:ext cx="3903662" cy="2603500"/>
          </a:xfrm>
          <a:prstGeom prst="rect">
            <a:avLst/>
          </a:prstGeom>
          <a:noFill/>
          <a:ln w="9525">
            <a:noFill/>
            <a:miter lim="800000"/>
            <a:headEnd/>
            <a:tailEnd/>
          </a:ln>
        </p:spPr>
      </p:pic>
      <p:pic>
        <p:nvPicPr>
          <p:cNvPr id="28675" name="Рисунок 9"/>
          <p:cNvPicPr>
            <a:picLocks noChangeAspect="1"/>
          </p:cNvPicPr>
          <p:nvPr/>
        </p:nvPicPr>
        <p:blipFill>
          <a:blip r:embed="rId3"/>
          <a:srcRect/>
          <a:stretch>
            <a:fillRect/>
          </a:stretch>
        </p:blipFill>
        <p:spPr bwMode="auto">
          <a:xfrm>
            <a:off x="6618288" y="2449513"/>
            <a:ext cx="3781425" cy="2522537"/>
          </a:xfrm>
          <a:prstGeom prst="rect">
            <a:avLst/>
          </a:prstGeom>
          <a:noFill/>
          <a:ln w="9525">
            <a:noFill/>
            <a:miter lim="800000"/>
            <a:headEnd/>
            <a:tailEnd/>
          </a:ln>
        </p:spPr>
      </p:pic>
      <p:pic>
        <p:nvPicPr>
          <p:cNvPr id="28676" name="Рисунок 10"/>
          <p:cNvPicPr>
            <a:picLocks noChangeAspect="1"/>
          </p:cNvPicPr>
          <p:nvPr/>
        </p:nvPicPr>
        <p:blipFill>
          <a:blip r:embed="rId4"/>
          <a:srcRect/>
          <a:stretch>
            <a:fillRect/>
          </a:stretch>
        </p:blipFill>
        <p:spPr bwMode="auto">
          <a:xfrm>
            <a:off x="4371975" y="4256088"/>
            <a:ext cx="2732088" cy="2405062"/>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Грань">
  <a:themeElements>
    <a:clrScheme name="Грань">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Грань">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Офіс">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423</TotalTime>
  <Words>634</Words>
  <Application>Microsoft Office PowerPoint</Application>
  <PresentationFormat>Произвольный</PresentationFormat>
  <Paragraphs>39</Paragraphs>
  <Slides>20</Slides>
  <Notes>1</Notes>
  <HiddenSlides>0</HiddenSlides>
  <MMClips>0</MMClips>
  <ScaleCrop>false</ScaleCrop>
  <HeadingPairs>
    <vt:vector size="6" baseType="variant">
      <vt:variant>
        <vt:lpstr>Использованные шрифты</vt:lpstr>
      </vt:variant>
      <vt:variant>
        <vt:i4>4</vt:i4>
      </vt:variant>
      <vt:variant>
        <vt:lpstr>Шаблон оформления</vt:lpstr>
      </vt:variant>
      <vt:variant>
        <vt:i4>4</vt:i4>
      </vt:variant>
      <vt:variant>
        <vt:lpstr>Заголовки слайдов</vt:lpstr>
      </vt:variant>
      <vt:variant>
        <vt:i4>20</vt:i4>
      </vt:variant>
    </vt:vector>
  </HeadingPairs>
  <TitlesOfParts>
    <vt:vector size="28" baseType="lpstr">
      <vt:lpstr>Arial</vt:lpstr>
      <vt:lpstr>Trebuchet MS</vt:lpstr>
      <vt:lpstr>Wingdings 3</vt:lpstr>
      <vt:lpstr>Calibri</vt:lpstr>
      <vt:lpstr>Грань</vt:lpstr>
      <vt:lpstr>Грань</vt:lpstr>
      <vt:lpstr>Грань</vt:lpstr>
      <vt:lpstr>Грань</vt:lpstr>
      <vt:lpstr>Міжнародний день здоров'я рослин</vt:lpstr>
      <vt:lpstr>12 ТРАВНЯ – МІЖНАРОДНИЙ ДЕНЬ ЗДОРОВ'Я РОСЛИН</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Бережіть корисних комах, вони дуже важливі для здоров’я рослин.</vt:lpstr>
      <vt:lpstr>Дякую за увагу!</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Міжнародний день здоров'я рослин</dc:title>
  <dc:creator>Роман Булеца</dc:creator>
  <cp:lastModifiedBy>Користувач Windows</cp:lastModifiedBy>
  <cp:revision>39</cp:revision>
  <dcterms:created xsi:type="dcterms:W3CDTF">2023-04-28T19:34:48Z</dcterms:created>
  <dcterms:modified xsi:type="dcterms:W3CDTF">2023-05-02T08:26:01Z</dcterms:modified>
</cp:coreProperties>
</file>